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embeddings/oleObject69.bin" ContentType="application/vnd.openxmlformats-officedocument.oleObject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embeddings/oleObject38.bin" ContentType="application/vnd.openxmlformats-officedocument.oleObject"/>
  <Override PartName="/ppt/embeddings/oleObject153.bin" ContentType="application/vnd.openxmlformats-officedocument.oleObject"/>
  <Override PartName="/docProps/app.xml" ContentType="application/vnd.openxmlformats-officedocument.extended-properties+xml"/>
  <Override PartName="/ppt/embeddings/oleObject92.bin" ContentType="application/vnd.openxmlformats-officedocument.oleObject"/>
  <Override PartName="/ppt/embeddings/oleObject76.bin" ContentType="application/vnd.openxmlformats-officedocument.oleObject"/>
  <Override PartName="/ppt/embeddings/oleObject177.bin" ContentType="application/vnd.openxmlformats-officedocument.oleObject"/>
  <Override PartName="/ppt/embeddings/oleObject107.bin" ContentType="application/vnd.openxmlformats-officedocument.oleObject"/>
  <Override PartName="/ppt/slides/slide11.xml" ContentType="application/vnd.openxmlformats-officedocument.presentationml.slide+xml"/>
  <Override PartName="/ppt/embeddings/oleObject55.bin" ContentType="application/vnd.openxmlformats-officedocument.oleObject"/>
  <Override PartName="/ppt/slides/slide47.xml" ContentType="application/vnd.openxmlformats-officedocument.presentationml.slide+xml"/>
  <Override PartName="/ppt/embeddings/oleObject53.bin" ContentType="application/vnd.openxmlformats-officedocument.oleObject"/>
  <Override PartName="/ppt/embeddings/oleObject132.bin" ContentType="application/vnd.openxmlformats-officedocument.oleObject"/>
  <Override PartName="/ppt/embeddings/oleObject170.bin" ContentType="application/vnd.openxmlformats-officedocument.oleObject"/>
  <Override PartName="/ppt/slideLayouts/slideLayout3.xml" ContentType="application/vnd.openxmlformats-officedocument.presentationml.slideLayout+xml"/>
  <Override PartName="/ppt/embeddings/oleObject109.bin" ContentType="application/vnd.openxmlformats-officedocument.oleObject"/>
  <Override PartName="/ppt/embeddings/oleObject45.bin" ContentType="application/vnd.openxmlformats-officedocument.oleObject"/>
  <Override PartName="/ppt/embeddings/oleObject166.bin" ContentType="application/vnd.openxmlformats-officedocument.oleObject"/>
  <Override PartName="/ppt/embeddings/oleObject86.bin" ContentType="application/vnd.openxmlformats-officedocument.oleObject"/>
  <Override PartName="/ppt/embeddings/oleObject126.bin" ContentType="application/vnd.openxmlformats-officedocument.oleObject"/>
  <Override PartName="/ppt/slides/slide1.xml" ContentType="application/vnd.openxmlformats-officedocument.presentationml.slide+xml"/>
  <Override PartName="/ppt/slides/slide97.xml" ContentType="application/vnd.openxmlformats-officedocument.presentationml.slide+xml"/>
  <Override PartName="/ppt/tableStyles.xml" ContentType="application/vnd.openxmlformats-officedocument.presentationml.tableStyles+xml"/>
  <Override PartName="/ppt/embeddings/oleObject100.bin" ContentType="application/vnd.openxmlformats-officedocument.oleObject"/>
  <Override PartName="/ppt/embeddings/oleObject22.bin" ContentType="application/vnd.openxmlformats-officedocument.oleObject"/>
  <Override PartName="/ppt/embeddings/oleObject37.bin" ContentType="application/vnd.openxmlformats-officedocument.oleObject"/>
  <Override PartName="/ppt/slides/slide94.xml" ContentType="application/vnd.openxmlformats-officedocument.presentationml.slide+xml"/>
  <Override PartName="/ppt/embeddings/oleObject58.bin" ContentType="application/vnd.openxmlformats-officedocument.oleObject"/>
  <Override PartName="/ppt/slides/slide92.xml" ContentType="application/vnd.openxmlformats-officedocument.presentationml.slide+xml"/>
  <Override PartName="/ppt/embeddings/oleObject139.bin" ContentType="application/vnd.openxmlformats-officedocument.oleObject"/>
  <Override PartName="/ppt/embeddings/oleObject156.bin" ContentType="application/vnd.openxmlformats-officedocument.oleObject"/>
  <Override PartName="/ppt/embeddings/oleObject174.bin" ContentType="application/vnd.openxmlformats-officedocument.oleObject"/>
  <Override PartName="/ppt/embeddings/oleObject136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43.bin" ContentType="application/vnd.openxmlformats-officedocument.oleObject"/>
  <Override PartName="/ppt/embeddings/oleObject56.bin" ContentType="application/vnd.openxmlformats-officedocument.oleObject"/>
  <Override PartName="/ppt/embeddings/oleObject80.bin" ContentType="application/vnd.openxmlformats-officedocument.oleObject"/>
  <Override PartName="/ppt/embeddings/oleObject95.bin" ContentType="application/vnd.openxmlformats-officedocument.oleObject"/>
  <Default Extension="pict" ContentType="image/pict"/>
  <Override PartName="/ppt/embeddings/oleObject108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77.bin" ContentType="application/vnd.openxmlformats-officedocument.oleObject"/>
  <Override PartName="/ppt/embeddings/oleObject179.bin" ContentType="application/vnd.openxmlformats-officedocument.oleObject"/>
  <Override PartName="/ppt/embeddings/oleObject144.bin" ContentType="application/vnd.openxmlformats-officedocument.oleObject"/>
  <Override PartName="/ppt/slides/slide78.xml" ContentType="application/vnd.openxmlformats-officedocument.presentationml.slide+xml"/>
  <Override PartName="/ppt/embeddings/oleObject36.bin" ContentType="application/vnd.openxmlformats-officedocument.oleObject"/>
  <Override PartName="/ppt/embeddings/oleObject145.bin" ContentType="application/vnd.openxmlformats-officedocument.oleObject"/>
  <Override PartName="/ppt/embeddings/oleObject98.bin" ContentType="application/vnd.openxmlformats-officedocument.oleObject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87.bin" ContentType="application/vnd.openxmlformats-officedocument.oleObject"/>
  <Override PartName="/ppt/embeddings/oleObject99.bin" ContentType="application/vnd.openxmlformats-officedocument.oleObject"/>
  <Override PartName="/ppt/embeddings/oleObject150.bin" ContentType="application/vnd.openxmlformats-officedocument.oleObject"/>
  <Override PartName="/ppt/embeddings/oleObject160.bin" ContentType="application/vnd.openxmlformats-officedocument.oleObject"/>
  <Override PartName="/ppt/slides/slide37.xml" ContentType="application/vnd.openxmlformats-officedocument.presentationml.slide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embeddings/oleObject103.bin" ContentType="application/vnd.openxmlformats-officedocument.oleObject"/>
  <Override PartName="/ppt/slides/slide33.xml" ContentType="application/vnd.openxmlformats-officedocument.presentationml.slide+xml"/>
  <Override PartName="/ppt/embeddings/oleObject48.bin" ContentType="application/vnd.openxmlformats-officedocument.oleObject"/>
  <Override PartName="/ppt/embeddings/oleObject194.bin" ContentType="application/vnd.openxmlformats-officedocument.oleObject"/>
  <Default Extension="vml" ContentType="application/vnd.openxmlformats-officedocument.vmlDrawing"/>
  <Override PartName="/ppt/slides/slide83.xml" ContentType="application/vnd.openxmlformats-officedocument.presentationml.slide+xml"/>
  <Override PartName="/ppt/embeddings/oleObject75.bin" ContentType="application/vnd.openxmlformats-officedocument.oleObject"/>
  <Override PartName="/ppt/embeddings/oleObject118.bin" ContentType="application/vnd.openxmlformats-officedocument.oleObject"/>
  <Override PartName="/ppt/embeddings/oleObject168.bin" ContentType="application/vnd.openxmlformats-officedocument.oleObject"/>
  <Override PartName="/ppt/embeddings/oleObject29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embeddings/oleObject28.bin" ContentType="application/vnd.openxmlformats-officedocument.oleObject"/>
  <Override PartName="/ppt/slides/slide31.xml" ContentType="application/vnd.openxmlformats-officedocument.presentationml.slide+xml"/>
  <Override PartName="/ppt/embeddings/oleObject11.bin" ContentType="application/vnd.openxmlformats-officedocument.oleObject"/>
  <Override PartName="/ppt/embeddings/oleObject66.bin" ContentType="application/vnd.openxmlformats-officedocument.oleObject"/>
  <Override PartName="/ppt/embeddings/oleObject143.bin" ContentType="application/vnd.openxmlformats-officedocument.oleObject"/>
  <Default Extension="bin" ContentType="application/vnd.openxmlformats-officedocument.presentationml.printerSettings"/>
  <Override PartName="/ppt/embeddings/oleObject102.bin" ContentType="application/vnd.openxmlformats-officedocument.oleObject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embeddings/oleObject154.bin" ContentType="application/vnd.openxmlformats-officedocument.oleObject"/>
  <Override PartName="/ppt/embeddings/oleObject187.bin" ContentType="application/vnd.openxmlformats-officedocument.oleObject"/>
  <Override PartName="/ppt/embeddings/oleObject60.bin" ContentType="application/vnd.openxmlformats-officedocument.oleObject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embeddings/oleObject185.bin" ContentType="application/vnd.openxmlformats-officedocument.oleObject"/>
  <Override PartName="/ppt/embeddings/oleObject35.bin" ContentType="application/vnd.openxmlformats-officedocument.oleObject"/>
  <Override PartName="/ppt/embeddings/oleObject82.bin" ContentType="application/vnd.openxmlformats-officedocument.oleObject"/>
  <Override PartName="/ppt/theme/theme2.xml" ContentType="application/vnd.openxmlformats-officedocument.theme+xml"/>
  <Override PartName="/ppt/embeddings/oleObject96.bin" ContentType="application/vnd.openxmlformats-officedocument.oleObject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embeddings/oleObject141.bin" ContentType="application/vnd.openxmlformats-officedocument.oleObject"/>
  <Override PartName="/ppt/embeddings/oleObject181.bin" ContentType="application/vnd.openxmlformats-officedocument.oleObject"/>
  <Override PartName="/ppt/embeddings/oleObject104.bin" ContentType="application/vnd.openxmlformats-officedocument.oleObject"/>
  <Override PartName="/ppt/embeddings/oleObject121.bin" ContentType="application/vnd.openxmlformats-officedocument.oleObject"/>
  <Override PartName="/ppt/slides/slide45.xml" ContentType="application/vnd.openxmlformats-officedocument.presentationml.slide+xml"/>
  <Override PartName="/ppt/embeddings/oleObject44.bin" ContentType="application/vnd.openxmlformats-officedocument.oleObject"/>
  <Override PartName="/ppt/embeddings/oleObject19.bin" ContentType="application/vnd.openxmlformats-officedocument.oleObject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slides/slide54.xml" ContentType="application/vnd.openxmlformats-officedocument.presentationml.slide+xml"/>
  <Override PartName="/ppt/embeddings/oleObject85.bin" ContentType="application/vnd.openxmlformats-officedocument.oleObject"/>
  <Override PartName="/ppt/embeddings/oleObject137.bin" ContentType="application/vnd.openxmlformats-officedocument.oleObject"/>
  <Override PartName="/ppt/embeddings/oleObject79.bin" ContentType="application/vnd.openxmlformats-officedocument.oleObject"/>
  <Override PartName="/ppt/embeddings/oleObject184.bin" ContentType="application/vnd.openxmlformats-officedocument.oleObject"/>
  <Override PartName="/ppt/slides/slide58.xml" ContentType="application/vnd.openxmlformats-officedocument.presentationml.slide+xml"/>
  <Default Extension="xml" ContentType="application/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embeddings/oleObject63.bin" ContentType="application/vnd.openxmlformats-officedocument.oleObject"/>
  <Override PartName="/ppt/embeddings/oleObject25.bin" ContentType="application/vnd.openxmlformats-officedocument.oleObject"/>
  <Override PartName="/ppt/embeddings/oleObject164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slides/slide9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embeddings/oleObject159.bin" ContentType="application/vnd.openxmlformats-officedocument.oleObject"/>
  <Override PartName="/ppt/slides/slide44.xml" ContentType="application/vnd.openxmlformats-officedocument.presentationml.slide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52.bin" ContentType="application/vnd.openxmlformats-officedocument.oleObject"/>
  <Override PartName="/ppt/embeddings/oleObject67.bin" ContentType="application/vnd.openxmlformats-officedocument.oleObject"/>
  <Override PartName="/ppt/embeddings/oleObject131.bin" ContentType="application/vnd.openxmlformats-officedocument.oleObject"/>
  <Override PartName="/ppt/embeddings/oleObject152.bin" ContentType="application/vnd.openxmlformats-officedocument.oleObject"/>
  <Override PartName="/ppt/slides/slide49.xml" ContentType="application/vnd.openxmlformats-officedocument.presentationml.slide+xml"/>
  <Override PartName="/ppt/embeddings/oleObject112.bin" ContentType="application/vnd.openxmlformats-officedocument.oleObject"/>
  <Override PartName="/ppt/slides/slide70.xml" ContentType="application/vnd.openxmlformats-officedocument.presentationml.slide+xml"/>
  <Override PartName="/ppt/embeddings/oleObject115.bin" ContentType="application/vnd.openxmlformats-officedocument.oleObject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embeddings/oleObject93.bin" ContentType="application/vnd.openxmlformats-officedocument.oleObject"/>
  <Override PartName="/ppt/embeddings/oleObject163.bin" ContentType="application/vnd.openxmlformats-officedocument.oleObject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77.xml" ContentType="application/vnd.openxmlformats-officedocument.presentationml.slide+xml"/>
  <Override PartName="/ppt/embeddings/oleObject178.bin" ContentType="application/vnd.openxmlformats-officedocument.oleObject"/>
  <Override PartName="/ppt/embeddings/oleObject116.bin" ContentType="application/vnd.openxmlformats-officedocument.oleObject"/>
  <Override PartName="/ppt/slides/slide79.xml" ContentType="application/vnd.openxmlformats-officedocument.presentationml.slide+xml"/>
  <Override PartName="/ppt/slides/slide95.xml" ContentType="application/vnd.openxmlformats-officedocument.presentationml.slide+xml"/>
  <Override PartName="/ppt/embeddings/oleObject32.bin" ContentType="application/vnd.openxmlformats-officedocument.oleObject"/>
  <Default Extension="jpeg" ContentType="image/jpeg"/>
  <Override PartName="/ppt/slides/slide3.xml" ContentType="application/vnd.openxmlformats-officedocument.presentationml.slide+xml"/>
  <Override PartName="/ppt/embeddings/oleObject157.bin" ContentType="application/vnd.openxmlformats-officedocument.oleObject"/>
  <Override PartName="/ppt/embeddings/oleObject64.bin" ContentType="application/vnd.openxmlformats-officedocument.oleObject"/>
  <Override PartName="/ppt/slideLayouts/slideLayout11.xml" ContentType="application/vnd.openxmlformats-officedocument.presentationml.slideLayout+xml"/>
  <Override PartName="/ppt/slides/slide96.xml" ContentType="application/vnd.openxmlformats-officedocument.presentationml.slide+xml"/>
  <Override PartName="/ppt/embeddings/oleObject155.bin" ContentType="application/vnd.openxmlformats-officedocument.oleObject"/>
  <Override PartName="/ppt/slides/slide74.xml" ContentType="application/vnd.openxmlformats-officedocument.presentationml.slide+xml"/>
  <Override PartName="/ppt/embeddings/oleObject167.bin" ContentType="application/vnd.openxmlformats-officedocument.oleObject"/>
  <Override PartName="/ppt/slides/slide75.xml" ContentType="application/vnd.openxmlformats-officedocument.presentationml.slide+xml"/>
  <Override PartName="/ppt/embeddings/oleObject148.bin" ContentType="application/vnd.openxmlformats-officedocument.oleObject"/>
  <Override PartName="/ppt/slides/slide15.xml" ContentType="application/vnd.openxmlformats-officedocument.presentationml.slide+xml"/>
  <Override PartName="/ppt/embeddings/oleObject78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embeddings/oleObject61.bin" ContentType="application/vnd.openxmlformats-officedocument.oleObject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embeddings/oleObject147.bin" ContentType="application/vnd.openxmlformats-officedocument.oleObject"/>
  <Override PartName="/ppt/embeddings/oleObject169.bin" ContentType="application/vnd.openxmlformats-officedocument.oleObject"/>
  <Override PartName="/ppt/embeddings/oleObject40.bin" ContentType="application/vnd.openxmlformats-officedocument.oleObject"/>
  <Override PartName="/ppt/slides/slide22.xml" ContentType="application/vnd.openxmlformats-officedocument.presentationml.slide+xml"/>
  <Override PartName="/ppt/slides/slide85.xml" ContentType="application/vnd.openxmlformats-officedocument.presentationml.slide+xml"/>
  <Override PartName="/ppt/embeddings/oleObject149.bin" ContentType="application/vnd.openxmlformats-officedocument.oleObject"/>
  <Override PartName="/ppt/embeddings/oleObject175.bin" ContentType="application/vnd.openxmlformats-officedocument.oleObject"/>
  <Override PartName="/ppt/embeddings/oleObject122.bin" ContentType="application/vnd.openxmlformats-officedocument.oleObject"/>
  <Override PartName="/ppt/slides/slide30.xml" ContentType="application/vnd.openxmlformats-officedocument.presentationml.slide+xml"/>
  <Override PartName="/ppt/embeddings/oleObject101.bin" ContentType="application/vnd.openxmlformats-officedocument.oleObject"/>
  <Override PartName="/ppt/embeddings/oleObject190.bin" ContentType="application/vnd.openxmlformats-officedocument.oleObject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oleObject74.bin" ContentType="application/vnd.openxmlformats-officedocument.oleObject"/>
  <Override PartName="/ppt/embeddings/oleObject41.bin" ContentType="application/vnd.openxmlformats-officedocument.oleObject"/>
  <Override PartName="/ppt/embeddings/oleObject16.bin" ContentType="application/vnd.openxmlformats-officedocument.oleObject"/>
  <Override PartName="/ppt/embeddings/oleObject182.bin" ContentType="application/vnd.openxmlformats-officedocument.oleObject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embeddings/oleObject124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34.bin" ContentType="application/vnd.openxmlformats-officedocument.oleObject"/>
  <Override PartName="/ppt/embeddings/oleObject2.bin" ContentType="application/vnd.openxmlformats-officedocument.oleObject"/>
  <Override PartName="/ppt/embeddings/oleObject180.bin" ContentType="application/vnd.openxmlformats-officedocument.oleObject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embeddings/oleObject105.bin" ContentType="application/vnd.openxmlformats-officedocument.oleObject"/>
  <Override PartName="/ppt/embeddings/oleObject127.bin" ContentType="application/vnd.openxmlformats-officedocument.oleObject"/>
  <Override PartName="/ppt/embeddings/oleObject172.bin" ContentType="application/vnd.openxmlformats-officedocument.oleObject"/>
  <Override PartName="/ppt/embeddings/oleObject176.bin" ContentType="application/vnd.openxmlformats-officedocument.oleObject"/>
  <Override PartName="/ppt/embeddings/oleObject183.bin" ContentType="application/vnd.openxmlformats-officedocument.oleObject"/>
  <Override PartName="/ppt/embeddings/oleObject195.bin" ContentType="application/vnd.openxmlformats-officedocument.oleObject"/>
  <Override PartName="/ppt/embeddings/oleObject68.bin" ContentType="application/vnd.openxmlformats-officedocument.oleObject"/>
  <Override PartName="/ppt/embeddings/oleObject31.bin" ContentType="application/vnd.openxmlformats-officedocument.oleObject"/>
  <Override PartName="/ppt/slides/slide13.xml" ContentType="application/vnd.openxmlformats-officedocument.presentationml.slide+xml"/>
  <Override PartName="/ppt/embeddings/oleObject84.bin" ContentType="application/vnd.openxmlformats-officedocument.oleObject"/>
  <Override PartName="/ppt/embeddings/oleObject72.bin" ContentType="application/vnd.openxmlformats-officedocument.oleObject"/>
  <Override PartName="/ppt/embeddings/oleObject114.bin" ContentType="application/vnd.openxmlformats-officedocument.oleObject"/>
  <Override PartName="/ppt/embeddings/oleObject62.bin" ContentType="application/vnd.openxmlformats-officedocument.oleObject"/>
  <Override PartName="/ppt/slides/slide87.xml" ContentType="application/vnd.openxmlformats-officedocument.presentationml.slide+xml"/>
  <Override PartName="/ppt/embeddings/oleObject3.bin" ContentType="application/vnd.openxmlformats-officedocument.oleObject"/>
  <Override PartName="/ppt/embeddings/oleObject119.bin" ContentType="application/vnd.openxmlformats-officedocument.oleObject"/>
  <Override PartName="/ppt/slideLayouts/slideLayout4.xml" ContentType="application/vnd.openxmlformats-officedocument.presentationml.slideLayout+xml"/>
  <Override PartName="/ppt/embeddings/oleObject54.bin" ContentType="application/vnd.openxmlformats-officedocument.oleObject"/>
  <Override PartName="/ppt/slideLayouts/slideLayout2.xml" ContentType="application/vnd.openxmlformats-officedocument.presentationml.slideLayout+xml"/>
  <Override PartName="/ppt/slides/slide89.xml" ContentType="application/vnd.openxmlformats-officedocument.presentationml.slide+xml"/>
  <Override PartName="/ppt/embeddings/oleObject125.bin" ContentType="application/vnd.openxmlformats-officedocument.oleObject"/>
  <Override PartName="/ppt/embeddings/oleObject50.bin" ContentType="application/vnd.openxmlformats-officedocument.oleObject"/>
  <Override PartName="/ppt/slideLayouts/slideLayout6.xml" ContentType="application/vnd.openxmlformats-officedocument.presentationml.slideLayout+xml"/>
  <Override PartName="/ppt/embeddings/oleObject59.bin" ContentType="application/vnd.openxmlformats-officedocument.oleObject"/>
  <Override PartName="/ppt/embeddings/oleObject133.bin" ContentType="application/vnd.openxmlformats-officedocument.oleObject"/>
  <Override PartName="/ppt/embeddings/oleObject129.bin" ContentType="application/vnd.openxmlformats-officedocument.oleObject"/>
  <Override PartName="/ppt/embeddings/oleObject89.bin" ContentType="application/vnd.openxmlformats-officedocument.oleObject"/>
  <Override PartName="/ppt/embeddings/oleObject10.bin" ContentType="application/vnd.openxmlformats-officedocument.oleObject"/>
  <Override PartName="/ppt/presProps.xml" ContentType="application/vnd.openxmlformats-officedocument.presentationml.presProps+xml"/>
  <Override PartName="/ppt/embeddings/oleObject88.bin" ContentType="application/vnd.openxmlformats-officedocument.oleObject"/>
  <Override PartName="/ppt/embeddings/oleObject162.bin" ContentType="application/vnd.openxmlformats-officedocument.oleObject"/>
  <Override PartName="/ppt/embeddings/oleObject15.bin" ContentType="application/vnd.openxmlformats-officedocument.oleObject"/>
  <Override PartName="/ppt/embeddings/oleObject81.bin" ContentType="application/vnd.openxmlformats-officedocument.oleObject"/>
  <Override PartName="/ppt/embeddings/oleObject146.bin" ContentType="application/vnd.openxmlformats-officedocument.oleObject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embeddings/oleObject51.bin" ContentType="application/vnd.openxmlformats-officedocument.oleObject"/>
  <Override PartName="/ppt/embeddings/oleObject90.bin" ContentType="application/vnd.openxmlformats-officedocument.oleObject"/>
  <Override PartName="/ppt/embeddings/oleObject140.bin" ContentType="application/vnd.openxmlformats-officedocument.oleObject"/>
  <Override PartName="/ppt/embeddings/oleObject142.bin" ContentType="application/vnd.openxmlformats-officedocument.oleObject"/>
  <Override PartName="/ppt/embeddings/oleObject189.bin" ContentType="application/vnd.openxmlformats-officedocument.oleObject"/>
  <Override PartName="/ppt/embeddings/oleObject27.bin" ContentType="application/vnd.openxmlformats-officedocument.oleObject"/>
  <Override PartName="/ppt/embeddings/oleObject39.bin" ContentType="application/vnd.openxmlformats-officedocument.oleObject"/>
  <Override PartName="/ppt/slides/slide67.xml" ContentType="application/vnd.openxmlformats-officedocument.presentationml.slide+xml"/>
  <Override PartName="/ppt/embeddings/oleObject120.bin" ContentType="application/vnd.openxmlformats-officedocument.oleObject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embeddings/oleObject130.bin" ContentType="application/vnd.openxmlformats-officedocument.oleObject"/>
  <Override PartName="/ppt/embeddings/oleObject173.bin" ContentType="application/vnd.openxmlformats-officedocument.oleObject"/>
  <Override PartName="/ppt/slides/slide84.xml" ContentType="application/vnd.openxmlformats-officedocument.presentationml.slide+xml"/>
  <Override PartName="/ppt/embeddings/oleObject18.bin" ContentType="application/vnd.openxmlformats-officedocument.oleObject"/>
  <Override PartName="/ppt/embeddings/oleObject117.bin" ContentType="application/vnd.openxmlformats-officedocument.oleObject"/>
  <Override PartName="/ppt/embeddings/oleObject128.bin" ContentType="application/vnd.openxmlformats-officedocument.oleObject"/>
  <Override PartName="/ppt/slides/slide69.xml" ContentType="application/vnd.openxmlformats-officedocument.presentationml.slide+xml"/>
  <Override PartName="/ppt/embeddings/oleObject94.bin" ContentType="application/vnd.openxmlformats-officedocument.oleObject"/>
  <Override PartName="/ppt/slides/slide35.xml" ContentType="application/vnd.openxmlformats-officedocument.presentationml.slide+xml"/>
  <Override PartName="/ppt/embeddings/oleObject161.bin" ContentType="application/vnd.openxmlformats-officedocument.oleObject"/>
  <Override PartName="/ppt/slides/slide42.xml" ContentType="application/vnd.openxmlformats-officedocument.presentationml.slide+xml"/>
  <Override PartName="/ppt/embeddings/oleObject20.bin" ContentType="application/vnd.openxmlformats-officedocument.oleObject"/>
  <Override PartName="/ppt/embeddings/oleObject171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s/slide50.xml" ContentType="application/vnd.openxmlformats-officedocument.presentationml.slide+xml"/>
  <Override PartName="/ppt/embeddings/oleObject33.bin" ContentType="application/vnd.openxmlformats-officedocument.oleObject"/>
  <Override PartName="/ppt/slides/slide57.xml" ContentType="application/vnd.openxmlformats-officedocument.presentationml.slide+xml"/>
  <Override PartName="/ppt/embeddings/oleObject70.bin" ContentType="application/vnd.openxmlformats-officedocument.oleObject"/>
  <Override PartName="/ppt/embeddings/oleObject165.bin" ContentType="application/vnd.openxmlformats-officedocument.oleObject"/>
  <Override PartName="/ppt/embeddings/oleObject26.bin" ContentType="application/vnd.openxmlformats-officedocument.oleObject"/>
  <Override PartName="/ppt/slides/slide63.xml" ContentType="application/vnd.openxmlformats-officedocument.presentationml.slide+xml"/>
  <Override PartName="/ppt/embeddings/oleObject191.bin" ContentType="application/vnd.openxmlformats-officedocument.oleObject"/>
  <Override PartName="/ppt/slides/slide82.xml" ContentType="application/vnd.openxmlformats-officedocument.presentationml.slide+xml"/>
  <Override PartName="/ppt/embeddings/oleObject186.bin" ContentType="application/vnd.openxmlformats-officedocument.oleObject"/>
  <Override PartName="/ppt/embeddings/oleObject123.bin" ContentType="application/vnd.openxmlformats-officedocument.oleObject"/>
  <Override PartName="/ppt/slides/slide34.xml" ContentType="application/vnd.openxmlformats-officedocument.presentationml.slide+xml"/>
  <Override PartName="/ppt/embeddings/oleObject193.bin" ContentType="application/vnd.openxmlformats-officedocument.oleObject"/>
  <Override PartName="/ppt/embeddings/oleObject47.bin" ContentType="application/vnd.openxmlformats-officedocument.oleObject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slides/slide88.xml" ContentType="application/vnd.openxmlformats-officedocument.presentationml.slide+xml"/>
  <Override PartName="/ppt/theme/theme1.xml" ContentType="application/vnd.openxmlformats-officedocument.theme+xml"/>
  <Override PartName="/ppt/embeddings/oleObject5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embeddings/oleObject97.bin" ContentType="application/vnd.openxmlformats-officedocument.oleObject"/>
  <Override PartName="/ppt/slides/slide64.xml" ContentType="application/vnd.openxmlformats-officedocument.presentationml.slide+xml"/>
  <Override PartName="/ppt/embeddings/oleObject71.bin" ContentType="application/vnd.openxmlformats-officedocument.oleObject"/>
  <Override PartName="/ppt/embeddings/oleObject14.bin" ContentType="application/vnd.openxmlformats-officedocument.oleObject"/>
  <Override PartName="/ppt/embeddings/oleObject138.bin" ContentType="application/vnd.openxmlformats-officedocument.oleObject"/>
  <Override PartName="/ppt/slides/slide4.xml" ContentType="application/vnd.openxmlformats-officedocument.presentationml.slide+xml"/>
  <Override PartName="/ppt/embeddings/oleObject158.bin" ContentType="application/vnd.openxmlformats-officedocument.oleObject"/>
  <Override PartName="/ppt/embeddings/oleObject113.bin" ContentType="application/vnd.openxmlformats-officedocument.oleObject"/>
  <Override PartName="/ppt/embeddings/oleObject21.bin" ContentType="application/vnd.openxmlformats-officedocument.oleObject"/>
  <Override PartName="/ppt/embeddings/oleObject73.bin" ContentType="application/vnd.openxmlformats-officedocument.oleObject"/>
  <Override PartName="/ppt/slides/slide72.xml" ContentType="application/vnd.openxmlformats-officedocument.presentationml.slide+xml"/>
  <Override PartName="/ppt/slides/slide98.xml" ContentType="application/vnd.openxmlformats-officedocument.presentationml.slide+xml"/>
  <Override PartName="/ppt/embeddings/oleObject135.bin" ContentType="application/vnd.openxmlformats-officedocument.oleObject"/>
  <Override PartName="/ppt/embeddings/oleObject188.bin" ContentType="application/vnd.openxmlformats-officedocument.oleObject"/>
  <Override PartName="/ppt/slides/slide8.xml" ContentType="application/vnd.openxmlformats-officedocument.presentationml.slide+xml"/>
  <Override PartName="/ppt/embeddings/oleObject192.bin" ContentType="application/vnd.openxmlformats-officedocument.oleObject"/>
  <Override PartName="/ppt/embeddings/oleObject30.bin" ContentType="application/vnd.openxmlformats-officedocument.oleObject"/>
  <Override PartName="/ppt/embeddings/oleObject106.bin" ContentType="application/vnd.openxmlformats-officedocument.oleObject"/>
  <Override PartName="/ppt/embeddings/oleObject151.bin" ContentType="application/vnd.openxmlformats-officedocument.oleObject"/>
  <Override PartName="/ppt/slides/slide60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embeddings/oleObject83.bin" ContentType="application/vnd.openxmlformats-officedocument.oleObject"/>
  <Override PartName="/ppt/embeddings/oleObject9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102" Type="http://schemas.openxmlformats.org/officeDocument/2006/relationships/printerSettings" Target="printerSettings/printerSettings1.bin"/><Relationship Id="rId25" Type="http://schemas.openxmlformats.org/officeDocument/2006/relationships/slide" Target="slides/slide24.xml"/><Relationship Id="rId106" Type="http://schemas.openxmlformats.org/officeDocument/2006/relationships/tableStyles" Target="tableStyles.xml"/><Relationship Id="rId96" Type="http://schemas.openxmlformats.org/officeDocument/2006/relationships/slide" Target="slides/slide95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71" Type="http://schemas.openxmlformats.org/officeDocument/2006/relationships/slide" Target="slides/slide70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89" Type="http://schemas.openxmlformats.org/officeDocument/2006/relationships/slide" Target="slides/slide88.xml"/><Relationship Id="rId88" Type="http://schemas.openxmlformats.org/officeDocument/2006/relationships/slide" Target="slides/slide87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75" Type="http://schemas.openxmlformats.org/officeDocument/2006/relationships/slide" Target="slides/slide7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79" Type="http://schemas.openxmlformats.org/officeDocument/2006/relationships/slide" Target="slides/slide7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01" Type="http://schemas.openxmlformats.org/officeDocument/2006/relationships/handoutMaster" Target="handoutMasters/handoutMaster1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30" Type="http://schemas.openxmlformats.org/officeDocument/2006/relationships/slide" Target="slides/slide29.xml"/><Relationship Id="rId29" Type="http://schemas.openxmlformats.org/officeDocument/2006/relationships/slide" Target="slides/slide28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43" Type="http://schemas.openxmlformats.org/officeDocument/2006/relationships/slide" Target="slides/slide42.xml"/><Relationship Id="rId104" Type="http://schemas.openxmlformats.org/officeDocument/2006/relationships/viewProps" Target="viewProps.xml"/><Relationship Id="rId90" Type="http://schemas.openxmlformats.org/officeDocument/2006/relationships/slide" Target="slides/slide8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85" Type="http://schemas.openxmlformats.org/officeDocument/2006/relationships/slide" Target="slides/slide84.xml"/><Relationship Id="rId105" Type="http://schemas.openxmlformats.org/officeDocument/2006/relationships/theme" Target="theme/theme1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slide" Target="slides/slide98.xml"/><Relationship Id="rId14" Type="http://schemas.openxmlformats.org/officeDocument/2006/relationships/slide" Target="slides/slide13.xml"/><Relationship Id="rId103" Type="http://schemas.openxmlformats.org/officeDocument/2006/relationships/presProps" Target="presProps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57" Type="http://schemas.openxmlformats.org/officeDocument/2006/relationships/slide" Target="slides/slide56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81" Type="http://schemas.openxmlformats.org/officeDocument/2006/relationships/slide" Target="slides/slide80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76" Type="http://schemas.openxmlformats.org/officeDocument/2006/relationships/slide" Target="slides/slide75.xml"/><Relationship Id="rId8" Type="http://schemas.openxmlformats.org/officeDocument/2006/relationships/slide" Target="slides/slide7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6" Type="http://schemas.openxmlformats.org/officeDocument/2006/relationships/slide" Target="slides/slide25.xml"/><Relationship Id="rId10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93" Type="http://schemas.openxmlformats.org/officeDocument/2006/relationships/slide" Target="slides/slide92.xml"/><Relationship Id="rId78" Type="http://schemas.openxmlformats.org/officeDocument/2006/relationships/slide" Target="slides/slide77.xml"/><Relationship Id="rId15" Type="http://schemas.openxmlformats.org/officeDocument/2006/relationships/slide" Target="slides/slide14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15.vml.rels><?xml version="1.0" encoding="UTF-8" standalone="yes"?>
<Relationships xmlns="http://schemas.openxmlformats.org/package/2006/relationships"><Relationship Id="rId14" Type="http://schemas.openxmlformats.org/officeDocument/2006/relationships/image" Target="../media/image34.pict"/><Relationship Id="rId4" Type="http://schemas.openxmlformats.org/officeDocument/2006/relationships/image" Target="../media/image24.pict"/><Relationship Id="rId7" Type="http://schemas.openxmlformats.org/officeDocument/2006/relationships/image" Target="../media/image27.pict"/><Relationship Id="rId11" Type="http://schemas.openxmlformats.org/officeDocument/2006/relationships/image" Target="../media/image31.pict"/><Relationship Id="rId1" Type="http://schemas.openxmlformats.org/officeDocument/2006/relationships/image" Target="../media/image21.pict"/><Relationship Id="rId6" Type="http://schemas.openxmlformats.org/officeDocument/2006/relationships/image" Target="../media/image26.pict"/><Relationship Id="rId8" Type="http://schemas.openxmlformats.org/officeDocument/2006/relationships/image" Target="../media/image28.pict"/><Relationship Id="rId13" Type="http://schemas.openxmlformats.org/officeDocument/2006/relationships/image" Target="../media/image33.pict"/><Relationship Id="rId10" Type="http://schemas.openxmlformats.org/officeDocument/2006/relationships/image" Target="../media/image30.pict"/><Relationship Id="rId5" Type="http://schemas.openxmlformats.org/officeDocument/2006/relationships/image" Target="../media/image25.pict"/><Relationship Id="rId12" Type="http://schemas.openxmlformats.org/officeDocument/2006/relationships/image" Target="../media/image32.pict"/><Relationship Id="rId2" Type="http://schemas.openxmlformats.org/officeDocument/2006/relationships/image" Target="../media/image22.pict"/><Relationship Id="rId9" Type="http://schemas.openxmlformats.org/officeDocument/2006/relationships/image" Target="../media/image29.pict"/><Relationship Id="rId3" Type="http://schemas.openxmlformats.org/officeDocument/2006/relationships/image" Target="../media/image23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5.pict"/><Relationship Id="rId5" Type="http://schemas.openxmlformats.org/officeDocument/2006/relationships/image" Target="../media/image6.pict"/><Relationship Id="rId7" Type="http://schemas.openxmlformats.org/officeDocument/2006/relationships/image" Target="../media/image8.pict"/><Relationship Id="rId1" Type="http://schemas.openxmlformats.org/officeDocument/2006/relationships/image" Target="../media/image2.pict"/><Relationship Id="rId2" Type="http://schemas.openxmlformats.org/officeDocument/2006/relationships/image" Target="../media/image3.pict"/><Relationship Id="rId3" Type="http://schemas.openxmlformats.org/officeDocument/2006/relationships/image" Target="../media/image4.pict"/><Relationship Id="rId6" Type="http://schemas.openxmlformats.org/officeDocument/2006/relationships/image" Target="../media/image7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ict"/><Relationship Id="rId4" Type="http://schemas.openxmlformats.org/officeDocument/2006/relationships/image" Target="../media/image43.pict"/><Relationship Id="rId5" Type="http://schemas.openxmlformats.org/officeDocument/2006/relationships/image" Target="../media/image28.pict"/><Relationship Id="rId7" Type="http://schemas.openxmlformats.org/officeDocument/2006/relationships/image" Target="../media/image45.pict"/><Relationship Id="rId1" Type="http://schemas.openxmlformats.org/officeDocument/2006/relationships/image" Target="../media/image40.pict"/><Relationship Id="rId2" Type="http://schemas.openxmlformats.org/officeDocument/2006/relationships/image" Target="../media/image41.pict"/><Relationship Id="rId9" Type="http://schemas.openxmlformats.org/officeDocument/2006/relationships/image" Target="../media/image47.pict"/><Relationship Id="rId3" Type="http://schemas.openxmlformats.org/officeDocument/2006/relationships/image" Target="../media/image42.pict"/><Relationship Id="rId6" Type="http://schemas.openxmlformats.org/officeDocument/2006/relationships/image" Target="../media/image44.pict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ict"/><Relationship Id="rId1" Type="http://schemas.openxmlformats.org/officeDocument/2006/relationships/image" Target="../media/image48.pict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drawings/_rels/vmlDrawing25.v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ict"/><Relationship Id="rId5" Type="http://schemas.openxmlformats.org/officeDocument/2006/relationships/image" Target="../media/image46.pict"/><Relationship Id="rId7" Type="http://schemas.openxmlformats.org/officeDocument/2006/relationships/image" Target="../media/image57.pict"/><Relationship Id="rId1" Type="http://schemas.openxmlformats.org/officeDocument/2006/relationships/image" Target="../media/image52.pict"/><Relationship Id="rId2" Type="http://schemas.openxmlformats.org/officeDocument/2006/relationships/image" Target="../media/image53.pict"/><Relationship Id="rId3" Type="http://schemas.openxmlformats.org/officeDocument/2006/relationships/image" Target="../media/image54.pict"/><Relationship Id="rId6" Type="http://schemas.openxmlformats.org/officeDocument/2006/relationships/image" Target="../media/image56.pict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ict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ict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ict"/></Relationships>
</file>

<file path=ppt/drawings/_rels/vmlDrawing29.v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ict"/><Relationship Id="rId1" Type="http://schemas.openxmlformats.org/officeDocument/2006/relationships/image" Target="../media/image61.pict"/><Relationship Id="rId2" Type="http://schemas.openxmlformats.org/officeDocument/2006/relationships/image" Target="../media/image25.pict"/><Relationship Id="rId3" Type="http://schemas.openxmlformats.org/officeDocument/2006/relationships/image" Target="../media/image6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ict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ict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ict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ict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ict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ict"/></Relationships>
</file>

<file path=ppt/drawings/_rels/vmlDrawing36.vml.rels><?xml version="1.0" encoding="UTF-8" standalone="yes"?>
<Relationships xmlns="http://schemas.openxmlformats.org/package/2006/relationships"><Relationship Id="rId4" Type="http://schemas.openxmlformats.org/officeDocument/2006/relationships/image" Target="../media/image73.pict"/><Relationship Id="rId1" Type="http://schemas.openxmlformats.org/officeDocument/2006/relationships/image" Target="../media/image70.pict"/><Relationship Id="rId2" Type="http://schemas.openxmlformats.org/officeDocument/2006/relationships/image" Target="../media/image71.pict"/><Relationship Id="rId3" Type="http://schemas.openxmlformats.org/officeDocument/2006/relationships/image" Target="../media/image72.pict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ict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ict"/></Relationships>
</file>

<file path=ppt/drawings/_rels/vmlDrawing39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ict"/><Relationship Id="rId1" Type="http://schemas.openxmlformats.org/officeDocument/2006/relationships/image" Target="../media/image76.pict"/><Relationship Id="rId2" Type="http://schemas.openxmlformats.org/officeDocument/2006/relationships/image" Target="../media/image77.pict"/><Relationship Id="rId3" Type="http://schemas.openxmlformats.org/officeDocument/2006/relationships/image" Target="../media/image78.pict"/><Relationship Id="rId5" Type="http://schemas.openxmlformats.org/officeDocument/2006/relationships/image" Target="../media/image7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ict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ict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ict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ict"/><Relationship Id="rId4" Type="http://schemas.openxmlformats.org/officeDocument/2006/relationships/image" Target="../media/image23.pict"/><Relationship Id="rId5" Type="http://schemas.openxmlformats.org/officeDocument/2006/relationships/image" Target="../media/image84.pict"/><Relationship Id="rId7" Type="http://schemas.openxmlformats.org/officeDocument/2006/relationships/image" Target="../media/image86.pict"/><Relationship Id="rId1" Type="http://schemas.openxmlformats.org/officeDocument/2006/relationships/image" Target="../media/image83.pict"/><Relationship Id="rId2" Type="http://schemas.openxmlformats.org/officeDocument/2006/relationships/image" Target="../media/image30.pict"/><Relationship Id="rId3" Type="http://schemas.openxmlformats.org/officeDocument/2006/relationships/image" Target="../media/image31.pict"/><Relationship Id="rId6" Type="http://schemas.openxmlformats.org/officeDocument/2006/relationships/image" Target="../media/image85.pict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ict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ict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ict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ict"/><Relationship Id="rId1" Type="http://schemas.openxmlformats.org/officeDocument/2006/relationships/image" Target="../media/image91.pict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ict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ict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ict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pict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ict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ict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ict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ict"/></Relationships>
</file>

<file path=ppt/drawings/_rels/vmlDrawing57.vml.rels><?xml version="1.0" encoding="UTF-8" standalone="yes"?>
<Relationships xmlns="http://schemas.openxmlformats.org/package/2006/relationships"><Relationship Id="rId4" Type="http://schemas.openxmlformats.org/officeDocument/2006/relationships/image" Target="../media/image78.pict"/><Relationship Id="rId1" Type="http://schemas.openxmlformats.org/officeDocument/2006/relationships/image" Target="../media/image102.pict"/><Relationship Id="rId2" Type="http://schemas.openxmlformats.org/officeDocument/2006/relationships/image" Target="../media/image103.pict"/><Relationship Id="rId3" Type="http://schemas.openxmlformats.org/officeDocument/2006/relationships/image" Target="../media/image104.pict"/><Relationship Id="rId5" Type="http://schemas.openxmlformats.org/officeDocument/2006/relationships/image" Target="../media/image105.pict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ict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ict"/><Relationship Id="rId3" Type="http://schemas.openxmlformats.org/officeDocument/2006/relationships/image" Target="../media/image110.pict"/><Relationship Id="rId1" Type="http://schemas.openxmlformats.org/officeDocument/2006/relationships/image" Target="../media/image108.pict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ict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pict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pict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pict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pict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pict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pict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ict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ict"/><Relationship Id="rId4" Type="http://schemas.openxmlformats.org/officeDocument/2006/relationships/image" Target="../media/image123.pict"/><Relationship Id="rId10" Type="http://schemas.openxmlformats.org/officeDocument/2006/relationships/image" Target="../media/image129.pict"/><Relationship Id="rId5" Type="http://schemas.openxmlformats.org/officeDocument/2006/relationships/image" Target="../media/image124.pict"/><Relationship Id="rId7" Type="http://schemas.openxmlformats.org/officeDocument/2006/relationships/image" Target="../media/image126.pict"/><Relationship Id="rId11" Type="http://schemas.openxmlformats.org/officeDocument/2006/relationships/image" Target="../media/image130.pict"/><Relationship Id="rId12" Type="http://schemas.openxmlformats.org/officeDocument/2006/relationships/image" Target="../media/image131.pict"/><Relationship Id="rId1" Type="http://schemas.openxmlformats.org/officeDocument/2006/relationships/image" Target="../media/image120.pict"/><Relationship Id="rId2" Type="http://schemas.openxmlformats.org/officeDocument/2006/relationships/image" Target="../media/image121.pict"/><Relationship Id="rId9" Type="http://schemas.openxmlformats.org/officeDocument/2006/relationships/image" Target="../media/image128.pict"/><Relationship Id="rId3" Type="http://schemas.openxmlformats.org/officeDocument/2006/relationships/image" Target="../media/image122.pict"/><Relationship Id="rId6" Type="http://schemas.openxmlformats.org/officeDocument/2006/relationships/image" Target="../media/image125.pict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pict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pict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pict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pict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pict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pict"/></Relationships>
</file>

<file path=ppt/drawings/_rels/vmlDrawing7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0.pict"/><Relationship Id="rId1" Type="http://schemas.openxmlformats.org/officeDocument/2006/relationships/image" Target="../media/image138.pict"/><Relationship Id="rId2" Type="http://schemas.openxmlformats.org/officeDocument/2006/relationships/image" Target="../media/image23.pict"/><Relationship Id="rId3" Type="http://schemas.openxmlformats.org/officeDocument/2006/relationships/image" Target="../media/image139.pict"/><Relationship Id="rId5" Type="http://schemas.openxmlformats.org/officeDocument/2006/relationships/image" Target="../media/image57.pict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pict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ict"/><Relationship Id="rId1" Type="http://schemas.openxmlformats.org/officeDocument/2006/relationships/image" Target="../media/image142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pict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pict"/></Relationships>
</file>

<file path=ppt/drawings/_rels/vmlDrawing8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9.pict"/><Relationship Id="rId1" Type="http://schemas.openxmlformats.org/officeDocument/2006/relationships/image" Target="../media/image146.pict"/><Relationship Id="rId2" Type="http://schemas.openxmlformats.org/officeDocument/2006/relationships/image" Target="../media/image147.pict"/><Relationship Id="rId3" Type="http://schemas.openxmlformats.org/officeDocument/2006/relationships/image" Target="../media/image148.pict"/><Relationship Id="rId5" Type="http://schemas.openxmlformats.org/officeDocument/2006/relationships/image" Target="../media/image150.pict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pict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ict"/><Relationship Id="rId3" Type="http://schemas.openxmlformats.org/officeDocument/2006/relationships/image" Target="../media/image154.pict"/><Relationship Id="rId1" Type="http://schemas.openxmlformats.org/officeDocument/2006/relationships/image" Target="../media/image152.pict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pict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pict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pict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pict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ict"/><Relationship Id="rId3" Type="http://schemas.openxmlformats.org/officeDocument/2006/relationships/image" Target="../media/image162.pict"/><Relationship Id="rId1" Type="http://schemas.openxmlformats.org/officeDocument/2006/relationships/image" Target="../media/image160.pict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pict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pict"/></Relationships>
</file>

<file path=ppt/drawings/_rels/vmlDrawing9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ict"/><Relationship Id="rId1" Type="http://schemas.openxmlformats.org/officeDocument/2006/relationships/image" Target="../media/image165.pict"/><Relationship Id="rId2" Type="http://schemas.openxmlformats.org/officeDocument/2006/relationships/image" Target="../media/image166.pict"/><Relationship Id="rId3" Type="http://schemas.openxmlformats.org/officeDocument/2006/relationships/image" Target="../media/image167.pict"/><Relationship Id="rId5" Type="http://schemas.openxmlformats.org/officeDocument/2006/relationships/image" Target="../media/image168.pict"/></Relationships>
</file>

<file path=ppt/drawings/_rels/vmlDrawing9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2.pict"/><Relationship Id="rId1" Type="http://schemas.openxmlformats.org/officeDocument/2006/relationships/image" Target="../media/image169.pict"/><Relationship Id="rId2" Type="http://schemas.openxmlformats.org/officeDocument/2006/relationships/image" Target="../media/image170.pict"/><Relationship Id="rId3" Type="http://schemas.openxmlformats.org/officeDocument/2006/relationships/image" Target="../media/image171.pict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pict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pict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pict"/></Relationships>
</file>

<file path=ppt/drawings/_rels/vmlDrawing9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ict"/><Relationship Id="rId1" Type="http://schemas.openxmlformats.org/officeDocument/2006/relationships/image" Target="../media/image17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05BB-20F7-BE4E-B53C-79901AFE425F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EC602-B7D3-9F46-9D9B-EB210935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92FE-B030-C04B-A82F-946421995223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79C8-64B6-6442-A16A-8934C2A87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EB86-AFAA-BA49-A041-B1C80658BE4B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9FF0-4D30-8B4F-BB6E-EABFC21802A3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0BBE-5CE5-0E4A-BAE8-8A34512F6C9F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97FF-28D9-8D4E-9C27-ACB2B7E222C5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192-E63D-D843-A8AA-0691234DEC7B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C0-0ABB-B643-A6B2-A26C6BFC37F3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BF-26EE-944C-9BDD-860D130F5632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FB7-5BC4-994F-A37A-F7E71190FFBF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DD11-F254-D841-A2EE-EDB8A1E8E5C4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B46-13D0-AB4E-8610-7DC4326F1CB5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91E9-EF72-9744-81C9-E9815AED2795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C9C16-79C0-A44B-8E51-5FA34A19954F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6E19-66DB-FE46-BFCE-EDD14E78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6.bin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7.bin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8.bin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9.bin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0.bin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32.bin"/><Relationship Id="rId20" Type="http://schemas.openxmlformats.org/officeDocument/2006/relationships/oleObject" Target="../embeddings/oleObject38.bin"/><Relationship Id="rId4" Type="http://schemas.openxmlformats.org/officeDocument/2006/relationships/oleObject" Target="../embeddings/oleObject22.bin"/><Relationship Id="rId21" Type="http://schemas.openxmlformats.org/officeDocument/2006/relationships/oleObject" Target="../embeddings/oleObject39.bin"/><Relationship Id="rId22" Type="http://schemas.openxmlformats.org/officeDocument/2006/relationships/oleObject" Target="../embeddings/oleObject40.bin"/><Relationship Id="rId7" Type="http://schemas.openxmlformats.org/officeDocument/2006/relationships/oleObject" Target="../embeddings/oleObject25.bin"/><Relationship Id="rId11" Type="http://schemas.openxmlformats.org/officeDocument/2006/relationships/oleObject" Target="../embeddings/oleObject29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16" Type="http://schemas.openxmlformats.org/officeDocument/2006/relationships/oleObject" Target="../embeddings/oleObject34.bin"/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10" Type="http://schemas.openxmlformats.org/officeDocument/2006/relationships/oleObject" Target="../embeddings/oleObject28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3.bin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5.bin"/><Relationship Id="rId19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oleObject27.bin"/><Relationship Id="rId3" Type="http://schemas.openxmlformats.org/officeDocument/2006/relationships/oleObject" Target="../embeddings/oleObject21.bin"/><Relationship Id="rId18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1.bin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2.bin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3.bin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4.bin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6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5.bin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4" Type="http://schemas.openxmlformats.org/officeDocument/2006/relationships/oleObject" Target="../embeddings/oleObject47.bin"/><Relationship Id="rId10" Type="http://schemas.openxmlformats.org/officeDocument/2006/relationships/oleObject" Target="../embeddings/oleObject53.bin"/><Relationship Id="rId5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1" Type="http://schemas.openxmlformats.org/officeDocument/2006/relationships/oleObject" Target="../embeddings/oleObject54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oleObject52.bin"/><Relationship Id="rId3" Type="http://schemas.openxmlformats.org/officeDocument/2006/relationships/oleObject" Target="../embeddings/oleObject46.bin"/><Relationship Id="rId6" Type="http://schemas.openxmlformats.org/officeDocument/2006/relationships/oleObject" Target="../embeddings/oleObject49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6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57.bin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58.bin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4" Type="http://schemas.openxmlformats.org/officeDocument/2006/relationships/oleObject" Target="../embeddings/oleObject60.bin"/><Relationship Id="rId5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oleObject65.bin"/><Relationship Id="rId3" Type="http://schemas.openxmlformats.org/officeDocument/2006/relationships/oleObject" Target="../embeddings/oleObject59.bin"/><Relationship Id="rId6" Type="http://schemas.openxmlformats.org/officeDocument/2006/relationships/oleObject" Target="../embeddings/oleObject6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6.bin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7.bin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8.bin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72.bin"/><Relationship Id="rId4" Type="http://schemas.openxmlformats.org/officeDocument/2006/relationships/oleObject" Target="../embeddings/oleObject70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9.bin"/><Relationship Id="rId5" Type="http://schemas.openxmlformats.org/officeDocument/2006/relationships/oleObject" Target="../embeddings/oleObject7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9.bin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3.bin"/><Relationship Id="rId1" Type="http://schemas.openxmlformats.org/officeDocument/2006/relationships/vmlDrawing" Target="../drawings/vmlDrawing30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4.bin"/><Relationship Id="rId1" Type="http://schemas.openxmlformats.org/officeDocument/2006/relationships/vmlDrawing" Target="../drawings/vmlDrawing3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5.bin"/><Relationship Id="rId1" Type="http://schemas.openxmlformats.org/officeDocument/2006/relationships/vmlDrawing" Target="../drawings/vmlDrawing3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6.bin"/><Relationship Id="rId1" Type="http://schemas.openxmlformats.org/officeDocument/2006/relationships/vmlDrawing" Target="../drawings/vmlDrawing3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7.bin"/><Relationship Id="rId1" Type="http://schemas.openxmlformats.org/officeDocument/2006/relationships/vmlDrawing" Target="../drawings/vmlDrawing34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8.bin"/><Relationship Id="rId1" Type="http://schemas.openxmlformats.org/officeDocument/2006/relationships/vmlDrawing" Target="../drawings/vmlDrawing35.v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82.bin"/><Relationship Id="rId4" Type="http://schemas.openxmlformats.org/officeDocument/2006/relationships/oleObject" Target="../embeddings/oleObject80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9.bin"/><Relationship Id="rId5" Type="http://schemas.openxmlformats.org/officeDocument/2006/relationships/oleObject" Target="../embeddings/oleObject8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83.bin"/><Relationship Id="rId1" Type="http://schemas.openxmlformats.org/officeDocument/2006/relationships/vmlDrawing" Target="../drawings/vmlDrawing37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84.bin"/><Relationship Id="rId1" Type="http://schemas.openxmlformats.org/officeDocument/2006/relationships/vmlDrawing" Target="../drawings/vmlDrawing38.v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86.bin"/><Relationship Id="rId5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85.bin"/><Relationship Id="rId6" Type="http://schemas.openxmlformats.org/officeDocument/2006/relationships/oleObject" Target="../embeddings/oleObject8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.bin"/><Relationship Id="rId1" Type="http://schemas.openxmlformats.org/officeDocument/2006/relationships/vmlDrawing" Target="../drawings/vmlDrawing4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90.bin"/><Relationship Id="rId1" Type="http://schemas.openxmlformats.org/officeDocument/2006/relationships/vmlDrawing" Target="../drawings/vmlDrawing40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91.bin"/><Relationship Id="rId1" Type="http://schemas.openxmlformats.org/officeDocument/2006/relationships/vmlDrawing" Target="../drawings/vmlDrawing41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92.bin"/><Relationship Id="rId1" Type="http://schemas.openxmlformats.org/officeDocument/2006/relationships/vmlDrawing" Target="../drawings/vmlDrawing42.v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4" Type="http://schemas.openxmlformats.org/officeDocument/2006/relationships/oleObject" Target="../embeddings/oleObject94.bin"/><Relationship Id="rId10" Type="http://schemas.openxmlformats.org/officeDocument/2006/relationships/oleObject" Target="../embeddings/oleObject100.bin"/><Relationship Id="rId5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1" Type="http://schemas.openxmlformats.org/officeDocument/2006/relationships/oleObject" Target="../embeddings/oleObject101.bin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oleObject99.bin"/><Relationship Id="rId3" Type="http://schemas.openxmlformats.org/officeDocument/2006/relationships/oleObject" Target="../embeddings/oleObject93.bin"/><Relationship Id="rId6" Type="http://schemas.openxmlformats.org/officeDocument/2006/relationships/oleObject" Target="../embeddings/oleObject9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2.bin"/><Relationship Id="rId1" Type="http://schemas.openxmlformats.org/officeDocument/2006/relationships/vmlDrawing" Target="../drawings/vmlDrawing44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3.bin"/><Relationship Id="rId1" Type="http://schemas.openxmlformats.org/officeDocument/2006/relationships/vmlDrawing" Target="../drawings/vmlDrawing45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4.bin"/><Relationship Id="rId1" Type="http://schemas.openxmlformats.org/officeDocument/2006/relationships/vmlDrawing" Target="../drawings/vmlDrawing46.v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06.bin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7.bin"/><Relationship Id="rId1" Type="http://schemas.openxmlformats.org/officeDocument/2006/relationships/vmlDrawing" Target="../drawings/vmlDrawing48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8.bin"/><Relationship Id="rId1" Type="http://schemas.openxmlformats.org/officeDocument/2006/relationships/vmlDrawing" Target="../drawings/vmlDrawing49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.bin"/><Relationship Id="rId1" Type="http://schemas.openxmlformats.org/officeDocument/2006/relationships/vmlDrawing" Target="../drawings/vmlDrawing5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9.bin"/><Relationship Id="rId1" Type="http://schemas.openxmlformats.org/officeDocument/2006/relationships/vmlDrawing" Target="../drawings/vmlDrawing50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0.bin"/><Relationship Id="rId1" Type="http://schemas.openxmlformats.org/officeDocument/2006/relationships/vmlDrawing" Target="../drawings/vmlDrawing51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1.bin"/><Relationship Id="rId1" Type="http://schemas.openxmlformats.org/officeDocument/2006/relationships/vmlDrawing" Target="../drawings/vmlDrawing52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2.bin"/><Relationship Id="rId1" Type="http://schemas.openxmlformats.org/officeDocument/2006/relationships/vmlDrawing" Target="../drawings/vmlDrawing53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3.bin"/><Relationship Id="rId1" Type="http://schemas.openxmlformats.org/officeDocument/2006/relationships/vmlDrawing" Target="../drawings/vmlDrawing54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4.bin"/><Relationship Id="rId1" Type="http://schemas.openxmlformats.org/officeDocument/2006/relationships/vmlDrawing" Target="../drawings/vmlDrawing55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5.bin"/><Relationship Id="rId1" Type="http://schemas.openxmlformats.org/officeDocument/2006/relationships/vmlDrawing" Target="../drawings/vmlDrawing56.v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17.bin"/><Relationship Id="rId5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6.bin"/><Relationship Id="rId6" Type="http://schemas.openxmlformats.org/officeDocument/2006/relationships/oleObject" Target="../embeddings/oleObject119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1.bin"/><Relationship Id="rId1" Type="http://schemas.openxmlformats.org/officeDocument/2006/relationships/vmlDrawing" Target="../drawings/vmlDrawing58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2.bin"/><Relationship Id="rId1" Type="http://schemas.openxmlformats.org/officeDocument/2006/relationships/vmlDrawing" Target="../drawings/vmlDrawing59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.bin"/><Relationship Id="rId1" Type="http://schemas.openxmlformats.org/officeDocument/2006/relationships/vmlDrawing" Target="../drawings/vmlDrawing6.v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24.bin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3.bin"/><Relationship Id="rId5" Type="http://schemas.openxmlformats.org/officeDocument/2006/relationships/oleObject" Target="../embeddings/oleObject125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6.bin"/><Relationship Id="rId1" Type="http://schemas.openxmlformats.org/officeDocument/2006/relationships/vmlDrawing" Target="../drawings/vmlDrawing61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7.bin"/><Relationship Id="rId1" Type="http://schemas.openxmlformats.org/officeDocument/2006/relationships/vmlDrawing" Target="../drawings/vmlDrawing62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8.bin"/><Relationship Id="rId1" Type="http://schemas.openxmlformats.org/officeDocument/2006/relationships/vmlDrawing" Target="../drawings/vmlDrawing63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9.bin"/><Relationship Id="rId1" Type="http://schemas.openxmlformats.org/officeDocument/2006/relationships/vmlDrawing" Target="../drawings/vmlDrawing64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30.bin"/><Relationship Id="rId1" Type="http://schemas.openxmlformats.org/officeDocument/2006/relationships/vmlDrawing" Target="../drawings/vmlDrawing65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31.bin"/><Relationship Id="rId1" Type="http://schemas.openxmlformats.org/officeDocument/2006/relationships/vmlDrawing" Target="../drawings/vmlDrawing66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32.bin"/><Relationship Id="rId1" Type="http://schemas.openxmlformats.org/officeDocument/2006/relationships/vmlDrawing" Target="../drawings/vmlDrawing67.v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33.bin"/><Relationship Id="rId1" Type="http://schemas.openxmlformats.org/officeDocument/2006/relationships/vmlDrawing" Target="../drawings/vmlDrawing68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34.bin"/><Relationship Id="rId1" Type="http://schemas.openxmlformats.org/officeDocument/2006/relationships/vmlDrawing" Target="../drawings/vmlDrawing69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3.bin"/><Relationship Id="rId1" Type="http://schemas.openxmlformats.org/officeDocument/2006/relationships/vmlDrawing" Target="../drawings/vmlDrawing7.vml"/></Relationships>
</file>

<file path=ppt/slides/_rels/slide70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46.bin"/><Relationship Id="rId4" Type="http://schemas.openxmlformats.org/officeDocument/2006/relationships/oleObject" Target="../embeddings/oleObject136.bin"/><Relationship Id="rId7" Type="http://schemas.openxmlformats.org/officeDocument/2006/relationships/oleObject" Target="../embeddings/oleObject139.bin"/><Relationship Id="rId11" Type="http://schemas.openxmlformats.org/officeDocument/2006/relationships/oleObject" Target="../embeddings/oleObject143.bin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38.bin"/><Relationship Id="rId8" Type="http://schemas.openxmlformats.org/officeDocument/2006/relationships/oleObject" Target="../embeddings/oleObject140.bin"/><Relationship Id="rId13" Type="http://schemas.openxmlformats.org/officeDocument/2006/relationships/oleObject" Target="../embeddings/oleObject145.bin"/><Relationship Id="rId10" Type="http://schemas.openxmlformats.org/officeDocument/2006/relationships/oleObject" Target="../embeddings/oleObject142.bin"/><Relationship Id="rId5" Type="http://schemas.openxmlformats.org/officeDocument/2006/relationships/oleObject" Target="../embeddings/oleObject137.bin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oleObject141.bin"/><Relationship Id="rId3" Type="http://schemas.openxmlformats.org/officeDocument/2006/relationships/oleObject" Target="../embeddings/oleObject135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47.bin"/><Relationship Id="rId1" Type="http://schemas.openxmlformats.org/officeDocument/2006/relationships/vmlDrawing" Target="../drawings/vmlDrawing71.v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48.bin"/><Relationship Id="rId1" Type="http://schemas.openxmlformats.org/officeDocument/2006/relationships/vmlDrawing" Target="../drawings/vmlDrawing72.v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49.bin"/><Relationship Id="rId1" Type="http://schemas.openxmlformats.org/officeDocument/2006/relationships/vmlDrawing" Target="../drawings/vmlDrawing73.v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50.bin"/><Relationship Id="rId1" Type="http://schemas.openxmlformats.org/officeDocument/2006/relationships/vmlDrawing" Target="../drawings/vmlDrawing74.v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51.bin"/><Relationship Id="rId1" Type="http://schemas.openxmlformats.org/officeDocument/2006/relationships/vmlDrawing" Target="../drawings/vmlDrawing75.v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52.bin"/><Relationship Id="rId1" Type="http://schemas.openxmlformats.org/officeDocument/2006/relationships/vmlDrawing" Target="../drawings/vmlDrawing76.v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54.bin"/><Relationship Id="rId5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" Type="http://schemas.openxmlformats.org/officeDocument/2006/relationships/vmlDrawing" Target="../drawings/vmlDrawing7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53.bin"/><Relationship Id="rId6" Type="http://schemas.openxmlformats.org/officeDocument/2006/relationships/oleObject" Target="../embeddings/oleObject156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58.bin"/><Relationship Id="rId1" Type="http://schemas.openxmlformats.org/officeDocument/2006/relationships/vmlDrawing" Target="../drawings/vmlDrawing78.vml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60.bin"/><Relationship Id="rId1" Type="http://schemas.openxmlformats.org/officeDocument/2006/relationships/vmlDrawing" Target="../drawings/vmlDrawing79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5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4.bin"/><Relationship Id="rId1" Type="http://schemas.openxmlformats.org/officeDocument/2006/relationships/vmlDrawing" Target="../drawings/vmlDrawing8.v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61.bin"/><Relationship Id="rId1" Type="http://schemas.openxmlformats.org/officeDocument/2006/relationships/vmlDrawing" Target="../drawings/vmlDrawing80.v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62.bin"/><Relationship Id="rId1" Type="http://schemas.openxmlformats.org/officeDocument/2006/relationships/vmlDrawing" Target="../drawings/vmlDrawing81.vml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64.bin"/><Relationship Id="rId5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" Type="http://schemas.openxmlformats.org/officeDocument/2006/relationships/vmlDrawing" Target="../drawings/vmlDrawing8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63.bin"/><Relationship Id="rId6" Type="http://schemas.openxmlformats.org/officeDocument/2006/relationships/oleObject" Target="../embeddings/oleObject166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68.bin"/><Relationship Id="rId1" Type="http://schemas.openxmlformats.org/officeDocument/2006/relationships/vmlDrawing" Target="../drawings/vmlDrawing83.vml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70.bin"/><Relationship Id="rId1" Type="http://schemas.openxmlformats.org/officeDocument/2006/relationships/vmlDrawing" Target="../drawings/vmlDrawing84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69.bin"/><Relationship Id="rId5" Type="http://schemas.openxmlformats.org/officeDocument/2006/relationships/oleObject" Target="../embeddings/oleObject171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72.bin"/><Relationship Id="rId1" Type="http://schemas.openxmlformats.org/officeDocument/2006/relationships/vmlDrawing" Target="../drawings/vmlDrawing85.v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73.bin"/><Relationship Id="rId1" Type="http://schemas.openxmlformats.org/officeDocument/2006/relationships/vmlDrawing" Target="../drawings/vmlDrawing86.v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74.bin"/><Relationship Id="rId1" Type="http://schemas.openxmlformats.org/officeDocument/2006/relationships/vmlDrawing" Target="../drawings/vmlDrawing87.v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75.bin"/><Relationship Id="rId1" Type="http://schemas.openxmlformats.org/officeDocument/2006/relationships/vmlDrawing" Target="../drawings/vmlDrawing88.v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76.bin"/><Relationship Id="rId1" Type="http://schemas.openxmlformats.org/officeDocument/2006/relationships/vmlDrawing" Target="../drawings/vmlDrawing89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5.bin"/><Relationship Id="rId1" Type="http://schemas.openxmlformats.org/officeDocument/2006/relationships/vmlDrawing" Target="../drawings/vmlDrawing9.vml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78.bin"/><Relationship Id="rId1" Type="http://schemas.openxmlformats.org/officeDocument/2006/relationships/vmlDrawing" Target="../drawings/vmlDrawing9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77.bin"/><Relationship Id="rId5" Type="http://schemas.openxmlformats.org/officeDocument/2006/relationships/oleObject" Target="../embeddings/oleObject179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80.bin"/><Relationship Id="rId1" Type="http://schemas.openxmlformats.org/officeDocument/2006/relationships/vmlDrawing" Target="../drawings/vmlDrawing91.v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81.bin"/><Relationship Id="rId1" Type="http://schemas.openxmlformats.org/officeDocument/2006/relationships/vmlDrawing" Target="../drawings/vmlDrawing92.vml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83.bin"/><Relationship Id="rId5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1" Type="http://schemas.openxmlformats.org/officeDocument/2006/relationships/vmlDrawing" Target="../drawings/vmlDrawing9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82.bin"/><Relationship Id="rId6" Type="http://schemas.openxmlformats.org/officeDocument/2006/relationships/oleObject" Target="../embeddings/oleObject185.bin"/></Relationships>
</file>

<file path=ppt/slides/_rels/slide94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90.bin"/><Relationship Id="rId4" Type="http://schemas.openxmlformats.org/officeDocument/2006/relationships/oleObject" Target="../embeddings/oleObject188.bin"/><Relationship Id="rId1" Type="http://schemas.openxmlformats.org/officeDocument/2006/relationships/vmlDrawing" Target="../drawings/vmlDrawing94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87.bin"/><Relationship Id="rId5" Type="http://schemas.openxmlformats.org/officeDocument/2006/relationships/oleObject" Target="../embeddings/oleObject189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91.bin"/><Relationship Id="rId1" Type="http://schemas.openxmlformats.org/officeDocument/2006/relationships/vmlDrawing" Target="../drawings/vmlDrawing95.v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92.bin"/><Relationship Id="rId1" Type="http://schemas.openxmlformats.org/officeDocument/2006/relationships/vmlDrawing" Target="../drawings/vmlDrawing96.v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93.bin"/><Relationship Id="rId1" Type="http://schemas.openxmlformats.org/officeDocument/2006/relationships/vmlDrawing" Target="../drawings/vmlDrawing97.vml"/></Relationships>
</file>

<file path=ppt/slides/_rels/slide9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95.bin"/><Relationship Id="rId1" Type="http://schemas.openxmlformats.org/officeDocument/2006/relationships/vmlDrawing" Target="../drawings/vmlDrawing98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94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7897" y="402963"/>
          <a:ext cx="3485631" cy="1614398"/>
        </p:xfrm>
        <a:graphic>
          <a:graphicData uri="http://schemas.openxmlformats.org/presentationml/2006/ole">
            <p:oleObj spid="_x0000_s3074" name="Equation" r:id="rId3" imgW="2413000" imgH="111760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5322" y="256431"/>
          <a:ext cx="3797147" cy="940246"/>
        </p:xfrm>
        <a:graphic>
          <a:graphicData uri="http://schemas.openxmlformats.org/presentationml/2006/ole">
            <p:oleObj spid="_x0000_s22530" name="Equation" r:id="rId3" imgW="26670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4136" y="293063"/>
          <a:ext cx="8291112" cy="5018719"/>
        </p:xfrm>
        <a:graphic>
          <a:graphicData uri="http://schemas.openxmlformats.org/presentationml/2006/ole">
            <p:oleObj spid="_x0000_s25602" name="Equation" r:id="rId3" imgW="6692900" imgH="40513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9742" y="222250"/>
          <a:ext cx="5880100" cy="6413500"/>
        </p:xfrm>
        <a:graphic>
          <a:graphicData uri="http://schemas.openxmlformats.org/presentationml/2006/ole">
            <p:oleObj spid="_x0000_s26627" name="Equation" r:id="rId3" imgW="5880100" imgH="6413500" progId="Equation.DSMT4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1270999" y="4164824"/>
            <a:ext cx="284772" cy="37287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167195" y="1512853"/>
            <a:ext cx="284772" cy="36065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4686" y="232009"/>
          <a:ext cx="7673344" cy="5826588"/>
        </p:xfrm>
        <a:graphic>
          <a:graphicData uri="http://schemas.openxmlformats.org/presentationml/2006/ole">
            <p:oleObj spid="_x0000_s27650" name="Equation" r:id="rId3" imgW="6807200" imgH="51689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257872" y="3040538"/>
            <a:ext cx="222264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4431" y="232008"/>
          <a:ext cx="7234383" cy="5067563"/>
        </p:xfrm>
        <a:graphic>
          <a:graphicData uri="http://schemas.openxmlformats.org/presentationml/2006/ole">
            <p:oleObj spid="_x0000_s28674" name="Equation" r:id="rId3" imgW="5257800" imgH="3683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5100" y="258909"/>
          <a:ext cx="7161213" cy="5353050"/>
        </p:xfrm>
        <a:graphic>
          <a:graphicData uri="http://schemas.openxmlformats.org/presentationml/2006/ole">
            <p:oleObj spid="_x0000_s29698" name="Equation" r:id="rId3" imgW="6388100" imgH="47752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31539" y="2095928"/>
            <a:ext cx="90429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5229" y="2256205"/>
          <a:ext cx="990600" cy="203200"/>
        </p:xfrm>
        <a:graphic>
          <a:graphicData uri="http://schemas.openxmlformats.org/presentationml/2006/ole">
            <p:oleObj spid="_x0000_s29699" name="Equation" r:id="rId4" imgW="990600" imgH="203200" progId="Equation.DSMT4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1985079" y="1947980"/>
            <a:ext cx="332901" cy="30822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17980" y="2097516"/>
            <a:ext cx="2256332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17980" y="1528795"/>
            <a:ext cx="542506" cy="417597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4"/>
          </p:cNvCxnSpPr>
          <p:nvPr/>
        </p:nvCxnSpPr>
        <p:spPr>
          <a:xfrm rot="5400000" flipH="1" flipV="1">
            <a:off x="2252814" y="1623888"/>
            <a:ext cx="389261" cy="25892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16200000" flipV="1">
            <a:off x="2628026" y="1440688"/>
            <a:ext cx="133826" cy="236064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124340" y="1442228"/>
            <a:ext cx="387281" cy="366811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203681" y="1465295"/>
          <a:ext cx="114300" cy="127000"/>
        </p:xfrm>
        <a:graphic>
          <a:graphicData uri="http://schemas.openxmlformats.org/presentationml/2006/ole">
            <p:oleObj spid="_x0000_s29700" name="Equation" r:id="rId5" imgW="114300" imgH="127000" progId="Equation.DSMT4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733486" y="1326707"/>
          <a:ext cx="254000" cy="165100"/>
        </p:xfrm>
        <a:graphic>
          <a:graphicData uri="http://schemas.openxmlformats.org/presentationml/2006/ole">
            <p:oleObj spid="_x0000_s29701" name="Equation" r:id="rId6" imgW="254000" imgH="165100" progId="Equation.DSMT4">
              <p:embed/>
            </p:oleObj>
          </a:graphicData>
        </a:graphic>
      </p:graphicFrame>
      <p:sp>
        <p:nvSpPr>
          <p:cNvPr id="31" name="Freeform 30"/>
          <p:cNvSpPr/>
          <p:nvPr/>
        </p:nvSpPr>
        <p:spPr>
          <a:xfrm>
            <a:off x="2552244" y="1795924"/>
            <a:ext cx="184945" cy="250688"/>
          </a:xfrm>
          <a:custGeom>
            <a:avLst/>
            <a:gdLst>
              <a:gd name="connsiteX0" fmla="*/ 0 w 184945"/>
              <a:gd name="connsiteY0" fmla="*/ 4109 h 250688"/>
              <a:gd name="connsiteX1" fmla="*/ 160286 w 184945"/>
              <a:gd name="connsiteY1" fmla="*/ 41096 h 250688"/>
              <a:gd name="connsiteX2" fmla="*/ 147956 w 184945"/>
              <a:gd name="connsiteY2" fmla="*/ 250688 h 2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945" h="250688">
                <a:moveTo>
                  <a:pt x="0" y="4109"/>
                </a:moveTo>
                <a:cubicBezTo>
                  <a:pt x="67813" y="2054"/>
                  <a:pt x="135627" y="0"/>
                  <a:pt x="160286" y="41096"/>
                </a:cubicBezTo>
                <a:cubicBezTo>
                  <a:pt x="184945" y="82192"/>
                  <a:pt x="147956" y="250688"/>
                  <a:pt x="147956" y="250688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796986" y="1795924"/>
          <a:ext cx="127000" cy="177800"/>
        </p:xfrm>
        <a:graphic>
          <a:graphicData uri="http://schemas.openxmlformats.org/presentationml/2006/ole">
            <p:oleObj spid="_x0000_s29702" name="Equation" r:id="rId7" imgW="127000" imgH="177800" progId="Equation.DSMT4">
              <p:embed/>
            </p:oleObj>
          </a:graphicData>
        </a:graphic>
      </p:graphicFrame>
      <p:sp>
        <p:nvSpPr>
          <p:cNvPr id="33" name="Freeform 32"/>
          <p:cNvSpPr/>
          <p:nvPr/>
        </p:nvSpPr>
        <p:spPr>
          <a:xfrm>
            <a:off x="4005091" y="1824690"/>
            <a:ext cx="273308" cy="569189"/>
          </a:xfrm>
          <a:custGeom>
            <a:avLst/>
            <a:gdLst>
              <a:gd name="connsiteX0" fmla="*/ 273308 w 273308"/>
              <a:gd name="connsiteY0" fmla="*/ 135619 h 569189"/>
              <a:gd name="connsiteX1" fmla="*/ 162341 w 273308"/>
              <a:gd name="connsiteY1" fmla="*/ 61645 h 569189"/>
              <a:gd name="connsiteX2" fmla="*/ 14385 w 273308"/>
              <a:gd name="connsiteY2" fmla="*/ 505489 h 569189"/>
              <a:gd name="connsiteX3" fmla="*/ 248649 w 273308"/>
              <a:gd name="connsiteY3" fmla="*/ 443844 h 5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08" h="569189">
                <a:moveTo>
                  <a:pt x="273308" y="135619"/>
                </a:moveTo>
                <a:cubicBezTo>
                  <a:pt x="239401" y="67809"/>
                  <a:pt x="205495" y="0"/>
                  <a:pt x="162341" y="61645"/>
                </a:cubicBezTo>
                <a:cubicBezTo>
                  <a:pt x="119187" y="123290"/>
                  <a:pt x="0" y="441789"/>
                  <a:pt x="14385" y="505489"/>
                </a:cubicBezTo>
                <a:cubicBezTo>
                  <a:pt x="28770" y="569189"/>
                  <a:pt x="248649" y="443844"/>
                  <a:pt x="248649" y="44384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138699" y="1630824"/>
          <a:ext cx="139700" cy="165100"/>
        </p:xfrm>
        <a:graphic>
          <a:graphicData uri="http://schemas.openxmlformats.org/presentationml/2006/ole">
            <p:oleObj spid="_x0000_s29703" name="Equation" r:id="rId8" imgW="139700" imgH="165100" progId="Equation.DSMT4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574312" y="1994699"/>
          <a:ext cx="1384300" cy="177800"/>
        </p:xfrm>
        <a:graphic>
          <a:graphicData uri="http://schemas.openxmlformats.org/presentationml/2006/ole">
            <p:oleObj spid="_x0000_s29704" name="Equation" r:id="rId9" imgW="1384300" imgH="177800" progId="Equation.DSMT4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985079" y="2370505"/>
          <a:ext cx="393700" cy="177800"/>
        </p:xfrm>
        <a:graphic>
          <a:graphicData uri="http://schemas.openxmlformats.org/presentationml/2006/ole">
            <p:oleObj spid="_x0000_s29705" name="Equation" r:id="rId10" imgW="393700" imgH="177800" progId="Equation.DSMT4">
              <p:embed/>
            </p:oleObj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576908" y="1123507"/>
          <a:ext cx="2070100" cy="203200"/>
        </p:xfrm>
        <a:graphic>
          <a:graphicData uri="http://schemas.openxmlformats.org/presentationml/2006/ole">
            <p:oleObj spid="_x0000_s29706" name="Equation" r:id="rId11" imgW="2070100" imgH="203200" progId="Equation.DSMT4">
              <p:embed/>
            </p:oleObj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883684" y="4512410"/>
            <a:ext cx="229737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602698" y="4389517"/>
            <a:ext cx="1256762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31873" y="4842911"/>
            <a:ext cx="544395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1308529" y="4375235"/>
            <a:ext cx="93071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1763144" y="3932947"/>
            <a:ext cx="1134331" cy="530147"/>
          </a:xfrm>
          <a:custGeom>
            <a:avLst/>
            <a:gdLst>
              <a:gd name="connsiteX0" fmla="*/ 0 w 1134331"/>
              <a:gd name="connsiteY0" fmla="*/ 0 h 530147"/>
              <a:gd name="connsiteX1" fmla="*/ 246594 w 1134331"/>
              <a:gd name="connsiteY1" fmla="*/ 271238 h 530147"/>
              <a:gd name="connsiteX2" fmla="*/ 567166 w 1134331"/>
              <a:gd name="connsiteY2" fmla="*/ 443844 h 530147"/>
              <a:gd name="connsiteX3" fmla="*/ 1134331 w 1134331"/>
              <a:gd name="connsiteY3" fmla="*/ 530147 h 53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331" h="530147">
                <a:moveTo>
                  <a:pt x="0" y="0"/>
                </a:moveTo>
                <a:cubicBezTo>
                  <a:pt x="76033" y="98632"/>
                  <a:pt x="152066" y="197264"/>
                  <a:pt x="246594" y="271238"/>
                </a:cubicBezTo>
                <a:cubicBezTo>
                  <a:pt x="341122" y="345212"/>
                  <a:pt x="419210" y="400693"/>
                  <a:pt x="567166" y="443844"/>
                </a:cubicBezTo>
                <a:cubicBezTo>
                  <a:pt x="715122" y="486995"/>
                  <a:pt x="1134331" y="530147"/>
                  <a:pt x="1134331" y="53014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769384" y="4463094"/>
          <a:ext cx="114300" cy="152400"/>
        </p:xfrm>
        <a:graphic>
          <a:graphicData uri="http://schemas.openxmlformats.org/presentationml/2006/ole">
            <p:oleObj spid="_x0000_s29707" name="Equation" r:id="rId12" imgW="114300" imgH="152400" progId="Equation.DSMT4">
              <p:embed/>
            </p:oleObj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1036638" y="4942492"/>
          <a:ext cx="114300" cy="152400"/>
        </p:xfrm>
        <a:graphic>
          <a:graphicData uri="http://schemas.openxmlformats.org/presentationml/2006/ole">
            <p:oleObj spid="_x0000_s29708" name="Equation" r:id="rId13" imgW="114300" imgH="152400" progId="Equation.DSMT4">
              <p:embed/>
            </p:oleObj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1150938" y="3609530"/>
          <a:ext cx="152400" cy="152400"/>
        </p:xfrm>
        <a:graphic>
          <a:graphicData uri="http://schemas.openxmlformats.org/presentationml/2006/ole">
            <p:oleObj spid="_x0000_s29709" name="Equation" r:id="rId14" imgW="152400" imgH="152400" progId="Equation.DSMT4">
              <p:embed/>
            </p:oleObj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3269550" y="4450498"/>
          <a:ext cx="114300" cy="127000"/>
        </p:xfrm>
        <a:graphic>
          <a:graphicData uri="http://schemas.openxmlformats.org/presentationml/2006/ole">
            <p:oleObj spid="_x0000_s29710" name="Equation" r:id="rId15" imgW="114300" imgH="127000" progId="Equation.DSMT4">
              <p:embed/>
            </p:oleObj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4278399" y="3746500"/>
          <a:ext cx="2794000" cy="635000"/>
        </p:xfrm>
        <a:graphic>
          <a:graphicData uri="http://schemas.openxmlformats.org/presentationml/2006/ole">
            <p:oleObj spid="_x0000_s29711" name="Equation" r:id="rId16" imgW="2794000" imgH="635000" progId="Equation.DSMT4">
              <p:embed/>
            </p:oleObj>
          </a:graphicData>
        </a:graphic>
      </p:graphicFrame>
      <p:sp>
        <p:nvSpPr>
          <p:cNvPr id="54" name="Freeform 53"/>
          <p:cNvSpPr/>
          <p:nvPr/>
        </p:nvSpPr>
        <p:spPr>
          <a:xfrm>
            <a:off x="2034397" y="3634997"/>
            <a:ext cx="2182354" cy="421240"/>
          </a:xfrm>
          <a:custGeom>
            <a:avLst/>
            <a:gdLst>
              <a:gd name="connsiteX0" fmla="*/ 2182354 w 2182354"/>
              <a:gd name="connsiteY0" fmla="*/ 186990 h 421240"/>
              <a:gd name="connsiteX1" fmla="*/ 1146661 w 2182354"/>
              <a:gd name="connsiteY1" fmla="*/ 39042 h 421240"/>
              <a:gd name="connsiteX2" fmla="*/ 0 w 2182354"/>
              <a:gd name="connsiteY2" fmla="*/ 421240 h 4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354" h="421240">
                <a:moveTo>
                  <a:pt x="2182354" y="186990"/>
                </a:moveTo>
                <a:cubicBezTo>
                  <a:pt x="1846370" y="93495"/>
                  <a:pt x="1510387" y="0"/>
                  <a:pt x="1146661" y="39042"/>
                </a:cubicBezTo>
                <a:cubicBezTo>
                  <a:pt x="782935" y="78084"/>
                  <a:pt x="0" y="421240"/>
                  <a:pt x="0" y="42124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2378779" y="4742899"/>
          <a:ext cx="1638300" cy="203200"/>
        </p:xfrm>
        <a:graphic>
          <a:graphicData uri="http://schemas.openxmlformats.org/presentationml/2006/ole">
            <p:oleObj spid="_x0000_s29712" name="Equation" r:id="rId17" imgW="1638300" imgH="203200" progId="Equation.DSMT4">
              <p:embed/>
            </p:oleObj>
          </a:graphicData>
        </a:graphic>
      </p:graphicFrame>
      <p:sp>
        <p:nvSpPr>
          <p:cNvPr id="56" name="Freeform 55"/>
          <p:cNvSpPr/>
          <p:nvPr/>
        </p:nvSpPr>
        <p:spPr>
          <a:xfrm>
            <a:off x="1528880" y="4732277"/>
            <a:ext cx="863078" cy="88358"/>
          </a:xfrm>
          <a:custGeom>
            <a:avLst/>
            <a:gdLst>
              <a:gd name="connsiteX0" fmla="*/ 863078 w 863078"/>
              <a:gd name="connsiteY0" fmla="*/ 88358 h 88358"/>
              <a:gd name="connsiteX1" fmla="*/ 431539 w 863078"/>
              <a:gd name="connsiteY1" fmla="*/ 14384 h 88358"/>
              <a:gd name="connsiteX2" fmla="*/ 0 w 863078"/>
              <a:gd name="connsiteY2" fmla="*/ 2055 h 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078" h="88358">
                <a:moveTo>
                  <a:pt x="863078" y="88358"/>
                </a:moveTo>
                <a:cubicBezTo>
                  <a:pt x="719231" y="58563"/>
                  <a:pt x="575385" y="28768"/>
                  <a:pt x="431539" y="14384"/>
                </a:cubicBezTo>
                <a:cubicBezTo>
                  <a:pt x="287693" y="0"/>
                  <a:pt x="0" y="2055"/>
                  <a:pt x="0" y="205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651243" y="5481292"/>
            <a:ext cx="1481430" cy="1065574"/>
            <a:chOff x="1255759" y="5071937"/>
            <a:chExt cx="2614466" cy="1701967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1370059" y="6191422"/>
              <a:ext cx="229737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904564" y="5884034"/>
              <a:ext cx="1625779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718248" y="6521923"/>
              <a:ext cx="544395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1794904" y="6054247"/>
              <a:ext cx="93071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2249519" y="5611959"/>
              <a:ext cx="1134331" cy="530147"/>
            </a:xfrm>
            <a:custGeom>
              <a:avLst/>
              <a:gdLst>
                <a:gd name="connsiteX0" fmla="*/ 0 w 1134331"/>
                <a:gd name="connsiteY0" fmla="*/ 0 h 530147"/>
                <a:gd name="connsiteX1" fmla="*/ 246594 w 1134331"/>
                <a:gd name="connsiteY1" fmla="*/ 271238 h 530147"/>
                <a:gd name="connsiteX2" fmla="*/ 567166 w 1134331"/>
                <a:gd name="connsiteY2" fmla="*/ 443844 h 530147"/>
                <a:gd name="connsiteX3" fmla="*/ 1134331 w 1134331"/>
                <a:gd name="connsiteY3" fmla="*/ 530147 h 53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331" h="530147">
                  <a:moveTo>
                    <a:pt x="0" y="0"/>
                  </a:moveTo>
                  <a:cubicBezTo>
                    <a:pt x="76033" y="98632"/>
                    <a:pt x="152066" y="197264"/>
                    <a:pt x="246594" y="271238"/>
                  </a:cubicBezTo>
                  <a:cubicBezTo>
                    <a:pt x="341122" y="345212"/>
                    <a:pt x="419210" y="400693"/>
                    <a:pt x="567166" y="443844"/>
                  </a:cubicBezTo>
                  <a:cubicBezTo>
                    <a:pt x="715122" y="486995"/>
                    <a:pt x="1134331" y="530147"/>
                    <a:pt x="1134331" y="530147"/>
                  </a:cubicBez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1255759" y="6142106"/>
            <a:ext cx="114300" cy="152400"/>
          </p:xfrm>
          <a:graphic>
            <a:graphicData uri="http://schemas.openxmlformats.org/presentationml/2006/ole">
              <p:oleObj spid="_x0000_s29713" name="Equation" r:id="rId18" imgW="114300" imgH="152400" progId="Equation.DSMT4">
                <p:embed/>
              </p:oleObj>
            </a:graphicData>
          </a:graphic>
        </p:graphicFrame>
        <p:graphicFrame>
          <p:nvGraphicFramePr>
            <p:cNvPr id="63" name="Object 12"/>
            <p:cNvGraphicFramePr>
              <a:graphicFrameLocks noChangeAspect="1"/>
            </p:cNvGraphicFramePr>
            <p:nvPr/>
          </p:nvGraphicFramePr>
          <p:xfrm>
            <a:off x="1523013" y="6621504"/>
            <a:ext cx="114300" cy="152400"/>
          </p:xfrm>
          <a:graphic>
            <a:graphicData uri="http://schemas.openxmlformats.org/presentationml/2006/ole">
              <p:oleObj spid="_x0000_s29714" name="Equation" r:id="rId19" imgW="114300" imgH="152400" progId="Equation.DSMT4">
                <p:embed/>
              </p:oleObj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/>
          </p:nvGraphicFramePr>
          <p:xfrm>
            <a:off x="1506751" y="5071937"/>
            <a:ext cx="152400" cy="152400"/>
          </p:xfrm>
          <a:graphic>
            <a:graphicData uri="http://schemas.openxmlformats.org/presentationml/2006/ole">
              <p:oleObj spid="_x0000_s29715" name="Equation" r:id="rId20" imgW="152400" imgH="152400" progId="Equation.DSMT4">
                <p:embed/>
              </p:oleObj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/>
          </p:nvGraphicFramePr>
          <p:xfrm>
            <a:off x="3755925" y="6129510"/>
            <a:ext cx="114300" cy="127000"/>
          </p:xfrm>
          <a:graphic>
            <a:graphicData uri="http://schemas.openxmlformats.org/presentationml/2006/ole">
              <p:oleObj spid="_x0000_s29716" name="Equation" r:id="rId21" imgW="114300" imgH="127000" progId="Equation.DSMT4">
                <p:embed/>
              </p:oleObj>
            </a:graphicData>
          </a:graphic>
        </p:graphicFrame>
      </p:grpSp>
      <p:sp>
        <p:nvSpPr>
          <p:cNvPr id="69" name="Freeform 68"/>
          <p:cNvSpPr/>
          <p:nvPr/>
        </p:nvSpPr>
        <p:spPr>
          <a:xfrm>
            <a:off x="1726155" y="5659006"/>
            <a:ext cx="1245298" cy="115071"/>
          </a:xfrm>
          <a:custGeom>
            <a:avLst/>
            <a:gdLst>
              <a:gd name="connsiteX0" fmla="*/ 0 w 1245298"/>
              <a:gd name="connsiteY0" fmla="*/ 0 h 115071"/>
              <a:gd name="connsiteX1" fmla="*/ 98638 w 1245298"/>
              <a:gd name="connsiteY1" fmla="*/ 86303 h 115071"/>
              <a:gd name="connsiteX2" fmla="*/ 308242 w 1245298"/>
              <a:gd name="connsiteY2" fmla="*/ 24658 h 115071"/>
              <a:gd name="connsiteX3" fmla="*/ 394550 w 1245298"/>
              <a:gd name="connsiteY3" fmla="*/ 86303 h 115071"/>
              <a:gd name="connsiteX4" fmla="*/ 591825 w 1245298"/>
              <a:gd name="connsiteY4" fmla="*/ 0 h 115071"/>
              <a:gd name="connsiteX5" fmla="*/ 727452 w 1245298"/>
              <a:gd name="connsiteY5" fmla="*/ 86303 h 115071"/>
              <a:gd name="connsiteX6" fmla="*/ 924727 w 1245298"/>
              <a:gd name="connsiteY6" fmla="*/ 12329 h 115071"/>
              <a:gd name="connsiteX7" fmla="*/ 1023364 w 1245298"/>
              <a:gd name="connsiteY7" fmla="*/ 110961 h 115071"/>
              <a:gd name="connsiteX8" fmla="*/ 1245298 w 1245298"/>
              <a:gd name="connsiteY8" fmla="*/ 36987 h 11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298" h="115071">
                <a:moveTo>
                  <a:pt x="0" y="0"/>
                </a:moveTo>
                <a:cubicBezTo>
                  <a:pt x="23632" y="41096"/>
                  <a:pt x="47264" y="82193"/>
                  <a:pt x="98638" y="86303"/>
                </a:cubicBezTo>
                <a:cubicBezTo>
                  <a:pt x="150012" y="90413"/>
                  <a:pt x="258923" y="24658"/>
                  <a:pt x="308242" y="24658"/>
                </a:cubicBezTo>
                <a:cubicBezTo>
                  <a:pt x="357561" y="24658"/>
                  <a:pt x="347286" y="90413"/>
                  <a:pt x="394550" y="86303"/>
                </a:cubicBezTo>
                <a:cubicBezTo>
                  <a:pt x="441814" y="82193"/>
                  <a:pt x="536341" y="0"/>
                  <a:pt x="591825" y="0"/>
                </a:cubicBezTo>
                <a:cubicBezTo>
                  <a:pt x="647309" y="0"/>
                  <a:pt x="671968" y="84248"/>
                  <a:pt x="727452" y="86303"/>
                </a:cubicBezTo>
                <a:cubicBezTo>
                  <a:pt x="782936" y="88358"/>
                  <a:pt x="875408" y="8219"/>
                  <a:pt x="924727" y="12329"/>
                </a:cubicBezTo>
                <a:cubicBezTo>
                  <a:pt x="974046" y="16439"/>
                  <a:pt x="969936" y="106851"/>
                  <a:pt x="1023364" y="110961"/>
                </a:cubicBezTo>
                <a:cubicBezTo>
                  <a:pt x="1076792" y="115071"/>
                  <a:pt x="1245298" y="36987"/>
                  <a:pt x="1245298" y="36987"/>
                </a:cubicBezTo>
              </a:path>
            </a:pathLst>
          </a:cu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4079012" y="5819399"/>
          <a:ext cx="1879600" cy="203200"/>
        </p:xfrm>
        <a:graphic>
          <a:graphicData uri="http://schemas.openxmlformats.org/presentationml/2006/ole">
            <p:oleObj spid="_x0000_s29717" name="Equation" r:id="rId22" imgW="1879600" imgH="203200" progId="Equation.DSMT4">
              <p:embed/>
            </p:oleObj>
          </a:graphicData>
        </a:graphic>
      </p:graphicFrame>
      <p:sp>
        <p:nvSpPr>
          <p:cNvPr id="71" name="Freeform 70"/>
          <p:cNvSpPr/>
          <p:nvPr/>
        </p:nvSpPr>
        <p:spPr>
          <a:xfrm>
            <a:off x="3045431" y="5624074"/>
            <a:ext cx="1023364" cy="256854"/>
          </a:xfrm>
          <a:custGeom>
            <a:avLst/>
            <a:gdLst>
              <a:gd name="connsiteX0" fmla="*/ 1023364 w 1023364"/>
              <a:gd name="connsiteY0" fmla="*/ 256854 h 256854"/>
              <a:gd name="connsiteX1" fmla="*/ 567166 w 1023364"/>
              <a:gd name="connsiteY1" fmla="*/ 34932 h 256854"/>
              <a:gd name="connsiteX2" fmla="*/ 0 w 1023364"/>
              <a:gd name="connsiteY2" fmla="*/ 47261 h 2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364" h="256854">
                <a:moveTo>
                  <a:pt x="1023364" y="256854"/>
                </a:moveTo>
                <a:cubicBezTo>
                  <a:pt x="880545" y="163359"/>
                  <a:pt x="737727" y="69864"/>
                  <a:pt x="567166" y="34932"/>
                </a:cubicBezTo>
                <a:cubicBezTo>
                  <a:pt x="396605" y="0"/>
                  <a:pt x="0" y="47261"/>
                  <a:pt x="0" y="47261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132674" y="5954388"/>
            <a:ext cx="948452" cy="45719"/>
          </a:xfrm>
          <a:custGeom>
            <a:avLst/>
            <a:gdLst>
              <a:gd name="connsiteX0" fmla="*/ 1590529 w 1590529"/>
              <a:gd name="connsiteY0" fmla="*/ 0 h 57535"/>
              <a:gd name="connsiteX1" fmla="*/ 1109671 w 1590529"/>
              <a:gd name="connsiteY1" fmla="*/ 49316 h 57535"/>
              <a:gd name="connsiteX2" fmla="*/ 0 w 1590529"/>
              <a:gd name="connsiteY2" fmla="*/ 49316 h 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529" h="57535">
                <a:moveTo>
                  <a:pt x="1590529" y="0"/>
                </a:moveTo>
                <a:cubicBezTo>
                  <a:pt x="1482644" y="20548"/>
                  <a:pt x="1374759" y="41097"/>
                  <a:pt x="1109671" y="49316"/>
                </a:cubicBezTo>
                <a:cubicBezTo>
                  <a:pt x="844583" y="57535"/>
                  <a:pt x="0" y="49316"/>
                  <a:pt x="0" y="49316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391958" y="6000106"/>
            <a:ext cx="695274" cy="74119"/>
          </a:xfrm>
          <a:custGeom>
            <a:avLst/>
            <a:gdLst>
              <a:gd name="connsiteX0" fmla="*/ 0 w 1245298"/>
              <a:gd name="connsiteY0" fmla="*/ 0 h 115071"/>
              <a:gd name="connsiteX1" fmla="*/ 98638 w 1245298"/>
              <a:gd name="connsiteY1" fmla="*/ 86303 h 115071"/>
              <a:gd name="connsiteX2" fmla="*/ 308242 w 1245298"/>
              <a:gd name="connsiteY2" fmla="*/ 24658 h 115071"/>
              <a:gd name="connsiteX3" fmla="*/ 394550 w 1245298"/>
              <a:gd name="connsiteY3" fmla="*/ 86303 h 115071"/>
              <a:gd name="connsiteX4" fmla="*/ 591825 w 1245298"/>
              <a:gd name="connsiteY4" fmla="*/ 0 h 115071"/>
              <a:gd name="connsiteX5" fmla="*/ 727452 w 1245298"/>
              <a:gd name="connsiteY5" fmla="*/ 86303 h 115071"/>
              <a:gd name="connsiteX6" fmla="*/ 924727 w 1245298"/>
              <a:gd name="connsiteY6" fmla="*/ 12329 h 115071"/>
              <a:gd name="connsiteX7" fmla="*/ 1023364 w 1245298"/>
              <a:gd name="connsiteY7" fmla="*/ 110961 h 115071"/>
              <a:gd name="connsiteX8" fmla="*/ 1245298 w 1245298"/>
              <a:gd name="connsiteY8" fmla="*/ 36987 h 11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298" h="115071">
                <a:moveTo>
                  <a:pt x="0" y="0"/>
                </a:moveTo>
                <a:cubicBezTo>
                  <a:pt x="23632" y="41096"/>
                  <a:pt x="47264" y="82193"/>
                  <a:pt x="98638" y="86303"/>
                </a:cubicBezTo>
                <a:cubicBezTo>
                  <a:pt x="150012" y="90413"/>
                  <a:pt x="258923" y="24658"/>
                  <a:pt x="308242" y="24658"/>
                </a:cubicBezTo>
                <a:cubicBezTo>
                  <a:pt x="357561" y="24658"/>
                  <a:pt x="347286" y="90413"/>
                  <a:pt x="394550" y="86303"/>
                </a:cubicBezTo>
                <a:cubicBezTo>
                  <a:pt x="441814" y="82193"/>
                  <a:pt x="536341" y="0"/>
                  <a:pt x="591825" y="0"/>
                </a:cubicBezTo>
                <a:cubicBezTo>
                  <a:pt x="647309" y="0"/>
                  <a:pt x="671968" y="84248"/>
                  <a:pt x="727452" y="86303"/>
                </a:cubicBezTo>
                <a:cubicBezTo>
                  <a:pt x="782936" y="88358"/>
                  <a:pt x="875408" y="8219"/>
                  <a:pt x="924727" y="12329"/>
                </a:cubicBezTo>
                <a:cubicBezTo>
                  <a:pt x="974046" y="16439"/>
                  <a:pt x="969936" y="106851"/>
                  <a:pt x="1023364" y="110961"/>
                </a:cubicBezTo>
                <a:cubicBezTo>
                  <a:pt x="1076792" y="115071"/>
                  <a:pt x="1245298" y="36987"/>
                  <a:pt x="1245298" y="36987"/>
                </a:cubicBezTo>
              </a:path>
            </a:pathLst>
          </a:cu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7800" y="100013"/>
          <a:ext cx="6800850" cy="6562725"/>
        </p:xfrm>
        <a:graphic>
          <a:graphicData uri="http://schemas.openxmlformats.org/presentationml/2006/ole">
            <p:oleObj spid="_x0000_s30722" name="Equation" r:id="rId3" imgW="6223000" imgH="60071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235752" y="2939565"/>
            <a:ext cx="284772" cy="37287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56265" y="3686368"/>
            <a:ext cx="493187" cy="232195"/>
          </a:xfrm>
          <a:custGeom>
            <a:avLst/>
            <a:gdLst>
              <a:gd name="connsiteX0" fmla="*/ 493187 w 493187"/>
              <a:gd name="connsiteY0" fmla="*/ 209592 h 232195"/>
              <a:gd name="connsiteX1" fmla="*/ 98637 w 493187"/>
              <a:gd name="connsiteY1" fmla="*/ 197263 h 232195"/>
              <a:gd name="connsiteX2" fmla="*/ 0 w 493187"/>
              <a:gd name="connsiteY2" fmla="*/ 0 h 23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3187" h="232195">
                <a:moveTo>
                  <a:pt x="493187" y="209592"/>
                </a:moveTo>
                <a:cubicBezTo>
                  <a:pt x="337011" y="220893"/>
                  <a:pt x="180835" y="232195"/>
                  <a:pt x="98637" y="197263"/>
                </a:cubicBezTo>
                <a:cubicBezTo>
                  <a:pt x="16439" y="162331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15122" y="3809658"/>
            <a:ext cx="36989" cy="567133"/>
          </a:xfrm>
          <a:custGeom>
            <a:avLst/>
            <a:gdLst>
              <a:gd name="connsiteX0" fmla="*/ 36989 w 36989"/>
              <a:gd name="connsiteY0" fmla="*/ 567133 h 567133"/>
              <a:gd name="connsiteX1" fmla="*/ 0 w 36989"/>
              <a:gd name="connsiteY1" fmla="*/ 0 h 56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89" h="567133">
                <a:moveTo>
                  <a:pt x="36989" y="567133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4141" y="295895"/>
          <a:ext cx="3266233" cy="1010977"/>
        </p:xfrm>
        <a:graphic>
          <a:graphicData uri="http://schemas.openxmlformats.org/presentationml/2006/ole">
            <p:oleObj spid="_x0000_s31746" name="Equation" r:id="rId3" imgW="21336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5364" y="165100"/>
          <a:ext cx="6794500" cy="6527800"/>
        </p:xfrm>
        <a:graphic>
          <a:graphicData uri="http://schemas.openxmlformats.org/presentationml/2006/ole">
            <p:oleObj spid="_x0000_s32771" name="Equation" r:id="rId3" imgW="6794500" imgH="6527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1253" y="190500"/>
          <a:ext cx="5664200" cy="6477000"/>
        </p:xfrm>
        <a:graphic>
          <a:graphicData uri="http://schemas.openxmlformats.org/presentationml/2006/ole">
            <p:oleObj spid="_x0000_s33794" name="Equation" r:id="rId3" imgW="5664200" imgH="6477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402210" y="170953"/>
          <a:ext cx="6998251" cy="6421767"/>
        </p:xfrm>
        <a:graphic>
          <a:graphicData uri="http://schemas.openxmlformats.org/presentationml/2006/ole">
            <p:oleObj spid="_x0000_s14338" name="Equation" r:id="rId3" imgW="6629400" imgH="6083300" progId="Equation.DSMT4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01991" y="818767"/>
          <a:ext cx="1625600" cy="482600"/>
        </p:xfrm>
        <a:graphic>
          <a:graphicData uri="http://schemas.openxmlformats.org/presentationml/2006/ole">
            <p:oleObj spid="_x0000_s14339" name="Equation" r:id="rId4" imgW="1625600" imgH="4826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28973" y="818767"/>
          <a:ext cx="558800" cy="203200"/>
        </p:xfrm>
        <a:graphic>
          <a:graphicData uri="http://schemas.openxmlformats.org/presentationml/2006/ole">
            <p:oleObj spid="_x0000_s14340" name="Equation" r:id="rId5" imgW="558800" imgH="2032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66973" y="1882101"/>
          <a:ext cx="1524000" cy="431800"/>
        </p:xfrm>
        <a:graphic>
          <a:graphicData uri="http://schemas.openxmlformats.org/presentationml/2006/ole">
            <p:oleObj spid="_x0000_s14341" name="Equation" r:id="rId6" imgW="1524000" imgH="4318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16629" y="1882101"/>
          <a:ext cx="1968500" cy="431800"/>
        </p:xfrm>
        <a:graphic>
          <a:graphicData uri="http://schemas.openxmlformats.org/presentationml/2006/ole">
            <p:oleObj spid="_x0000_s14342" name="Equation" r:id="rId7" imgW="1968500" imgH="431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3272" y="1659851"/>
          <a:ext cx="1244600" cy="444500"/>
        </p:xfrm>
        <a:graphic>
          <a:graphicData uri="http://schemas.openxmlformats.org/presentationml/2006/ole">
            <p:oleObj spid="_x0000_s14343" name="Equation" r:id="rId8" imgW="1244600" imgH="4445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4240" y="2468718"/>
          <a:ext cx="952500" cy="406400"/>
        </p:xfrm>
        <a:graphic>
          <a:graphicData uri="http://schemas.openxmlformats.org/presentationml/2006/ole">
            <p:oleObj spid="_x0000_s14344" name="Equation" r:id="rId9" imgW="952500" imgH="406400" progId="Equation.DSMT4">
              <p:embed/>
            </p:oleObj>
          </a:graphicData>
        </a:graphic>
      </p:graphicFrame>
      <p:sp>
        <p:nvSpPr>
          <p:cNvPr id="9" name="Left Brace 8"/>
          <p:cNvSpPr/>
          <p:nvPr/>
        </p:nvSpPr>
        <p:spPr>
          <a:xfrm>
            <a:off x="1275702" y="1374633"/>
            <a:ext cx="126508" cy="101253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275702" y="2493140"/>
            <a:ext cx="126507" cy="4064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339776" y="690234"/>
            <a:ext cx="208217" cy="4885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027591" y="610551"/>
            <a:ext cx="901386" cy="3123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>
            <a:off x="7215162" y="1098173"/>
            <a:ext cx="284770" cy="128308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90973" y="1659851"/>
            <a:ext cx="951759" cy="4445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7085201" y="1062356"/>
            <a:ext cx="950527" cy="866981"/>
          </a:xfrm>
          <a:custGeom>
            <a:avLst/>
            <a:gdLst>
              <a:gd name="connsiteX0" fmla="*/ 34601 w 950527"/>
              <a:gd name="connsiteY0" fmla="*/ 866981 h 866981"/>
              <a:gd name="connsiteX1" fmla="*/ 132300 w 950527"/>
              <a:gd name="connsiteY1" fmla="*/ 134321 h 866981"/>
              <a:gd name="connsiteX2" fmla="*/ 828404 w 950527"/>
              <a:gd name="connsiteY2" fmla="*/ 61056 h 866981"/>
              <a:gd name="connsiteX3" fmla="*/ 865041 w 950527"/>
              <a:gd name="connsiteY3" fmla="*/ 293064 h 86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527" h="866981">
                <a:moveTo>
                  <a:pt x="34601" y="866981"/>
                </a:moveTo>
                <a:cubicBezTo>
                  <a:pt x="17300" y="567811"/>
                  <a:pt x="0" y="268642"/>
                  <a:pt x="132300" y="134321"/>
                </a:cubicBezTo>
                <a:cubicBezTo>
                  <a:pt x="264600" y="0"/>
                  <a:pt x="706281" y="34599"/>
                  <a:pt x="828404" y="61056"/>
                </a:cubicBezTo>
                <a:cubicBezTo>
                  <a:pt x="950527" y="87513"/>
                  <a:pt x="865041" y="293064"/>
                  <a:pt x="865041" y="29306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1589" y="2899540"/>
            <a:ext cx="620623" cy="60501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057328" y="4969875"/>
            <a:ext cx="219822" cy="1367631"/>
          </a:xfrm>
          <a:custGeom>
            <a:avLst/>
            <a:gdLst>
              <a:gd name="connsiteX0" fmla="*/ 0 w 219822"/>
              <a:gd name="connsiteY0" fmla="*/ 1367631 h 1367631"/>
              <a:gd name="connsiteX1" fmla="*/ 219822 w 219822"/>
              <a:gd name="connsiteY1" fmla="*/ 0 h 13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822" h="1367631">
                <a:moveTo>
                  <a:pt x="0" y="1367631"/>
                </a:moveTo>
                <a:lnTo>
                  <a:pt x="219822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0652" y="205618"/>
          <a:ext cx="6566515" cy="6150731"/>
        </p:xfrm>
        <a:graphic>
          <a:graphicData uri="http://schemas.openxmlformats.org/presentationml/2006/ole">
            <p:oleObj spid="_x0000_s34818" name="Equation" r:id="rId3" imgW="5816600" imgH="54483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372320" y="3055004"/>
            <a:ext cx="284773" cy="71153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1415179" y="3962431"/>
            <a:ext cx="284772" cy="259382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4896321" y="4456050"/>
            <a:ext cx="284774" cy="160658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4000" y="82550"/>
          <a:ext cx="6032500" cy="6692900"/>
        </p:xfrm>
        <a:graphic>
          <a:graphicData uri="http://schemas.openxmlformats.org/presentationml/2006/ole">
            <p:oleObj spid="_x0000_s35842" name="Equation" r:id="rId3" imgW="6032500" imgH="66929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720219" y="2049466"/>
            <a:ext cx="284774" cy="90298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7783" y="4280435"/>
            <a:ext cx="1218853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89705" y="4098507"/>
          <a:ext cx="622300" cy="203200"/>
        </p:xfrm>
        <a:graphic>
          <a:graphicData uri="http://schemas.openxmlformats.org/presentationml/2006/ole">
            <p:oleObj spid="_x0000_s35843" name="Equation" r:id="rId4" imgW="622300" imgH="203200" progId="Equation.DSMT4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 flipH="1" flipV="1">
            <a:off x="1474547" y="3474577"/>
            <a:ext cx="939537" cy="67535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16200000" flipV="1">
            <a:off x="1965061" y="3726349"/>
            <a:ext cx="133826" cy="236064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01046" y="3116911"/>
          <a:ext cx="254000" cy="165100"/>
        </p:xfrm>
        <a:graphic>
          <a:graphicData uri="http://schemas.openxmlformats.org/presentationml/2006/ole">
            <p:oleObj spid="_x0000_s35844" name="Equation" r:id="rId5" imgW="254000" imgH="165100" progId="Equation.DSMT4">
              <p:embed/>
            </p:oleObj>
          </a:graphicData>
        </a:graphic>
      </p:graphicFrame>
      <p:sp>
        <p:nvSpPr>
          <p:cNvPr id="10" name="Freeform 9"/>
          <p:cNvSpPr/>
          <p:nvPr/>
        </p:nvSpPr>
        <p:spPr>
          <a:xfrm>
            <a:off x="1840899" y="4129965"/>
            <a:ext cx="184945" cy="250688"/>
          </a:xfrm>
          <a:custGeom>
            <a:avLst/>
            <a:gdLst>
              <a:gd name="connsiteX0" fmla="*/ 0 w 184945"/>
              <a:gd name="connsiteY0" fmla="*/ 4109 h 250688"/>
              <a:gd name="connsiteX1" fmla="*/ 160286 w 184945"/>
              <a:gd name="connsiteY1" fmla="*/ 41096 h 250688"/>
              <a:gd name="connsiteX2" fmla="*/ 147956 w 184945"/>
              <a:gd name="connsiteY2" fmla="*/ 250688 h 2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945" h="250688">
                <a:moveTo>
                  <a:pt x="0" y="4109"/>
                </a:moveTo>
                <a:cubicBezTo>
                  <a:pt x="67813" y="2054"/>
                  <a:pt x="135627" y="0"/>
                  <a:pt x="160286" y="41096"/>
                </a:cubicBezTo>
                <a:cubicBezTo>
                  <a:pt x="184945" y="82192"/>
                  <a:pt x="147956" y="250688"/>
                  <a:pt x="147956" y="250688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15293" y="4117631"/>
          <a:ext cx="266700" cy="203200"/>
        </p:xfrm>
        <a:graphic>
          <a:graphicData uri="http://schemas.openxmlformats.org/presentationml/2006/ole">
            <p:oleObj spid="_x0000_s35845" name="Equation" r:id="rId6" imgW="266700" imgH="2032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09786" y="4380653"/>
          <a:ext cx="393700" cy="177800"/>
        </p:xfrm>
        <a:graphic>
          <a:graphicData uri="http://schemas.openxmlformats.org/presentationml/2006/ole">
            <p:oleObj spid="_x0000_s35846" name="Equation" r:id="rId7" imgW="393700" imgH="177800" progId="Equation.DSMT4">
              <p:embed/>
            </p:oleObj>
          </a:graphicData>
        </a:graphic>
      </p:graphicFrame>
      <p:sp>
        <p:nvSpPr>
          <p:cNvPr id="13" name="Oval 12"/>
          <p:cNvSpPr/>
          <p:nvPr/>
        </p:nvSpPr>
        <p:spPr>
          <a:xfrm>
            <a:off x="1606636" y="428043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  <a:endCxn id="19" idx="1"/>
          </p:cNvCxnSpPr>
          <p:nvPr/>
        </p:nvCxnSpPr>
        <p:spPr>
          <a:xfrm flipV="1">
            <a:off x="1652355" y="3432525"/>
            <a:ext cx="969641" cy="87077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52355" y="4301707"/>
            <a:ext cx="90429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652355" y="3432525"/>
          <a:ext cx="266700" cy="165100"/>
        </p:xfrm>
        <a:graphic>
          <a:graphicData uri="http://schemas.openxmlformats.org/presentationml/2006/ole">
            <p:oleObj spid="_x0000_s35847" name="Equation" r:id="rId8" imgW="266700" imgH="165100" progId="Equation.DSMT4">
              <p:embed/>
            </p:oleObj>
          </a:graphicData>
        </a:graphic>
      </p:graphicFrame>
      <p:sp>
        <p:nvSpPr>
          <p:cNvPr id="19" name="Oval 18"/>
          <p:cNvSpPr/>
          <p:nvPr/>
        </p:nvSpPr>
        <p:spPr>
          <a:xfrm rot="16200000" flipV="1">
            <a:off x="2394209" y="3157701"/>
            <a:ext cx="133827" cy="455019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11048" y="3461254"/>
            <a:ext cx="338666" cy="106841"/>
          </a:xfrm>
          <a:custGeom>
            <a:avLst/>
            <a:gdLst>
              <a:gd name="connsiteX0" fmla="*/ 0 w 338666"/>
              <a:gd name="connsiteY0" fmla="*/ 46365 h 106841"/>
              <a:gd name="connsiteX1" fmla="*/ 181428 w 338666"/>
              <a:gd name="connsiteY1" fmla="*/ 10079 h 106841"/>
              <a:gd name="connsiteX2" fmla="*/ 338666 w 338666"/>
              <a:gd name="connsiteY2" fmla="*/ 106841 h 1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666" h="106841">
                <a:moveTo>
                  <a:pt x="0" y="46365"/>
                </a:moveTo>
                <a:cubicBezTo>
                  <a:pt x="62492" y="23182"/>
                  <a:pt x="124984" y="0"/>
                  <a:pt x="181428" y="10079"/>
                </a:cubicBezTo>
                <a:cubicBezTo>
                  <a:pt x="237872" y="20158"/>
                  <a:pt x="338666" y="106841"/>
                  <a:pt x="338666" y="106841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6200000" flipV="1">
            <a:off x="389633" y="1272531"/>
            <a:ext cx="436207" cy="236064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6200000" flipV="1">
            <a:off x="1622795" y="1272532"/>
            <a:ext cx="436207" cy="236064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>
            <a:off x="190933" y="1170871"/>
            <a:ext cx="1649966" cy="159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0933" y="1607077"/>
            <a:ext cx="1649966" cy="159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4370" y="1304698"/>
            <a:ext cx="537635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47720" y="1408718"/>
            <a:ext cx="537635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9365" y="1524833"/>
            <a:ext cx="537635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 rot="16200000">
            <a:off x="1065248" y="1117789"/>
            <a:ext cx="284775" cy="126653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920300" y="1893442"/>
          <a:ext cx="533400" cy="165100"/>
        </p:xfrm>
        <a:graphic>
          <a:graphicData uri="http://schemas.openxmlformats.org/presentationml/2006/ole">
            <p:oleObj spid="_x0000_s35848" name="Equation" r:id="rId9" imgW="533400" imgH="165100" progId="Equation.DSMT4">
              <p:embed/>
            </p:oleObj>
          </a:graphicData>
        </a:graphic>
      </p:graphicFrame>
      <p:cxnSp>
        <p:nvCxnSpPr>
          <p:cNvPr id="36" name="Straight Connector 35"/>
          <p:cNvCxnSpPr>
            <a:endCxn id="26" idx="6"/>
          </p:cNvCxnSpPr>
          <p:nvPr/>
        </p:nvCxnSpPr>
        <p:spPr>
          <a:xfrm rot="5400000" flipH="1" flipV="1">
            <a:off x="1663755" y="1231574"/>
            <a:ext cx="236257" cy="11803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6" idx="7"/>
          </p:cNvCxnSpPr>
          <p:nvPr/>
        </p:nvCxnSpPr>
        <p:spPr>
          <a:xfrm rot="5400000" flipH="1" flipV="1">
            <a:off x="1689046" y="1325804"/>
            <a:ext cx="324776" cy="14585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1641098" y="1291107"/>
            <a:ext cx="324776" cy="14585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1736565" y="1371558"/>
            <a:ext cx="324776" cy="14585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2411114" y="1282096"/>
          <a:ext cx="355600" cy="165100"/>
        </p:xfrm>
        <a:graphic>
          <a:graphicData uri="http://schemas.openxmlformats.org/presentationml/2006/ole">
            <p:oleObj spid="_x0000_s35849" name="Equation" r:id="rId10" imgW="355600" imgH="165100" progId="Equation.DSMT4">
              <p:embed/>
            </p:oleObj>
          </a:graphicData>
        </a:graphic>
      </p:graphicFrame>
      <p:sp>
        <p:nvSpPr>
          <p:cNvPr id="47" name="Freeform 46"/>
          <p:cNvSpPr/>
          <p:nvPr/>
        </p:nvSpPr>
        <p:spPr>
          <a:xfrm>
            <a:off x="1862667" y="1171222"/>
            <a:ext cx="604762" cy="159254"/>
          </a:xfrm>
          <a:custGeom>
            <a:avLst/>
            <a:gdLst>
              <a:gd name="connsiteX0" fmla="*/ 604762 w 604762"/>
              <a:gd name="connsiteY0" fmla="*/ 147159 h 159254"/>
              <a:gd name="connsiteX1" fmla="*/ 362857 w 604762"/>
              <a:gd name="connsiteY1" fmla="*/ 2016 h 159254"/>
              <a:gd name="connsiteX2" fmla="*/ 0 w 604762"/>
              <a:gd name="connsiteY2" fmla="*/ 159254 h 15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62" h="159254">
                <a:moveTo>
                  <a:pt x="604762" y="147159"/>
                </a:moveTo>
                <a:cubicBezTo>
                  <a:pt x="534206" y="73579"/>
                  <a:pt x="463651" y="0"/>
                  <a:pt x="362857" y="2016"/>
                </a:cubicBezTo>
                <a:cubicBezTo>
                  <a:pt x="262063" y="4032"/>
                  <a:pt x="0" y="159254"/>
                  <a:pt x="0" y="15925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545066" y="815323"/>
          <a:ext cx="177800" cy="152400"/>
        </p:xfrm>
        <a:graphic>
          <a:graphicData uri="http://schemas.openxmlformats.org/presentationml/2006/ole">
            <p:oleObj spid="_x0000_s35850" name="Equation" r:id="rId11" imgW="177800" imgH="152400" progId="Equation.DSMT4">
              <p:embed/>
            </p:oleObj>
          </a:graphicData>
        </a:graphic>
      </p:graphicFrame>
      <p:cxnSp>
        <p:nvCxnSpPr>
          <p:cNvPr id="49" name="Straight Arrow Connector 48"/>
          <p:cNvCxnSpPr/>
          <p:nvPr/>
        </p:nvCxnSpPr>
        <p:spPr>
          <a:xfrm rot="10800000" flipV="1">
            <a:off x="1187002" y="966135"/>
            <a:ext cx="358065" cy="338561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8123" y="181429"/>
          <a:ext cx="7413073" cy="6540046"/>
        </p:xfrm>
        <a:graphic>
          <a:graphicData uri="http://schemas.openxmlformats.org/presentationml/2006/ole">
            <p:oleObj spid="_x0000_s36866" name="Equation" r:id="rId3" imgW="6146800" imgH="54229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57245" y="1380671"/>
          <a:ext cx="393700" cy="469900"/>
        </p:xfrm>
        <a:graphic>
          <a:graphicData uri="http://schemas.openxmlformats.org/presentationml/2006/ole">
            <p:oleObj spid="_x0000_s36867" name="Equation" r:id="rId4" imgW="393700" imgH="46990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 flipV="1">
            <a:off x="5164667" y="1620760"/>
            <a:ext cx="492578" cy="38704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2768" y="326571"/>
          <a:ext cx="7429803" cy="4870810"/>
        </p:xfrm>
        <a:graphic>
          <a:graphicData uri="http://schemas.openxmlformats.org/presentationml/2006/ole">
            <p:oleObj spid="_x0000_s37890" name="Equation" r:id="rId3" imgW="6489700" imgH="42545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1644952" y="2818190"/>
            <a:ext cx="665238" cy="179414"/>
          </a:xfrm>
          <a:custGeom>
            <a:avLst/>
            <a:gdLst>
              <a:gd name="connsiteX0" fmla="*/ 665238 w 665238"/>
              <a:gd name="connsiteY0" fmla="*/ 133048 h 179414"/>
              <a:gd name="connsiteX1" fmla="*/ 254000 w 665238"/>
              <a:gd name="connsiteY1" fmla="*/ 157239 h 179414"/>
              <a:gd name="connsiteX2" fmla="*/ 0 w 665238"/>
              <a:gd name="connsiteY2" fmla="*/ 0 h 17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238" h="179414">
                <a:moveTo>
                  <a:pt x="665238" y="133048"/>
                </a:moveTo>
                <a:cubicBezTo>
                  <a:pt x="515055" y="156231"/>
                  <a:pt x="364873" y="179414"/>
                  <a:pt x="254000" y="157239"/>
                </a:cubicBezTo>
                <a:cubicBezTo>
                  <a:pt x="143127" y="135064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1388" y="387048"/>
          <a:ext cx="3069470" cy="610304"/>
        </p:xfrm>
        <a:graphic>
          <a:graphicData uri="http://schemas.openxmlformats.org/presentationml/2006/ole">
            <p:oleObj spid="_x0000_s38914" name="Equation" r:id="rId3" imgW="21717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8664" y="205619"/>
          <a:ext cx="4566860" cy="6390776"/>
        </p:xfrm>
        <a:graphic>
          <a:graphicData uri="http://schemas.openxmlformats.org/presentationml/2006/ole">
            <p:oleObj spid="_x0000_s39938" name="Equation" r:id="rId3" imgW="4102100" imgH="57404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76474" y="3143550"/>
          <a:ext cx="2578100" cy="406400"/>
        </p:xfrm>
        <a:graphic>
          <a:graphicData uri="http://schemas.openxmlformats.org/presentationml/2006/ole">
            <p:oleObj spid="_x0000_s39939" name="Equation" r:id="rId4" imgW="2578100" imgH="4064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70174" y="4590748"/>
          <a:ext cx="1790700" cy="622300"/>
        </p:xfrm>
        <a:graphic>
          <a:graphicData uri="http://schemas.openxmlformats.org/presentationml/2006/ole">
            <p:oleObj spid="_x0000_s39940" name="Equation" r:id="rId5" imgW="1790700" imgH="6223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76474" y="5447695"/>
          <a:ext cx="1638300" cy="660400"/>
        </p:xfrm>
        <a:graphic>
          <a:graphicData uri="http://schemas.openxmlformats.org/presentationml/2006/ole">
            <p:oleObj spid="_x0000_s39941" name="Equation" r:id="rId6" imgW="1638300" imgH="660400" progId="Equation.DSMT4">
              <p:embed/>
            </p:oleObj>
          </a:graphicData>
        </a:graphic>
      </p:graphicFrame>
      <p:sp>
        <p:nvSpPr>
          <p:cNvPr id="7" name="Freeform 6"/>
          <p:cNvSpPr/>
          <p:nvPr/>
        </p:nvSpPr>
        <p:spPr>
          <a:xfrm>
            <a:off x="2044095" y="5031619"/>
            <a:ext cx="1403048" cy="612825"/>
          </a:xfrm>
          <a:custGeom>
            <a:avLst/>
            <a:gdLst>
              <a:gd name="connsiteX0" fmla="*/ 1403048 w 1403048"/>
              <a:gd name="connsiteY0" fmla="*/ 556381 h 612825"/>
              <a:gd name="connsiteX1" fmla="*/ 254000 w 1403048"/>
              <a:gd name="connsiteY1" fmla="*/ 520095 h 612825"/>
              <a:gd name="connsiteX2" fmla="*/ 0 w 1403048"/>
              <a:gd name="connsiteY2" fmla="*/ 0 h 6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048" h="612825">
                <a:moveTo>
                  <a:pt x="1403048" y="556381"/>
                </a:moveTo>
                <a:cubicBezTo>
                  <a:pt x="945444" y="584603"/>
                  <a:pt x="487841" y="612825"/>
                  <a:pt x="254000" y="520095"/>
                </a:cubicBezTo>
                <a:cubicBezTo>
                  <a:pt x="20159" y="427365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65905" y="4233333"/>
            <a:ext cx="604762" cy="79828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70667" y="4330095"/>
            <a:ext cx="447523" cy="65314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18190" y="4741333"/>
            <a:ext cx="1064381" cy="320524"/>
          </a:xfrm>
          <a:custGeom>
            <a:avLst/>
            <a:gdLst>
              <a:gd name="connsiteX0" fmla="*/ 1064381 w 1064381"/>
              <a:gd name="connsiteY0" fmla="*/ 0 h 320524"/>
              <a:gd name="connsiteX1" fmla="*/ 532191 w 1064381"/>
              <a:gd name="connsiteY1" fmla="*/ 290286 h 320524"/>
              <a:gd name="connsiteX2" fmla="*/ 0 w 1064381"/>
              <a:gd name="connsiteY2" fmla="*/ 181429 h 32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381" h="320524">
                <a:moveTo>
                  <a:pt x="1064381" y="0"/>
                </a:moveTo>
                <a:cubicBezTo>
                  <a:pt x="886984" y="130024"/>
                  <a:pt x="709588" y="260048"/>
                  <a:pt x="532191" y="290286"/>
                </a:cubicBezTo>
                <a:cubicBezTo>
                  <a:pt x="354794" y="320524"/>
                  <a:pt x="0" y="181429"/>
                  <a:pt x="0" y="181429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6200000" flipV="1">
            <a:off x="764578" y="3800386"/>
            <a:ext cx="436207" cy="236064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6200000" flipV="1">
            <a:off x="1997740" y="3800387"/>
            <a:ext cx="436207" cy="236064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endCxn id="40" idx="6"/>
          </p:cNvCxnSpPr>
          <p:nvPr/>
        </p:nvCxnSpPr>
        <p:spPr>
          <a:xfrm>
            <a:off x="565878" y="3698726"/>
            <a:ext cx="1649966" cy="159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5878" y="4134932"/>
            <a:ext cx="1649966" cy="159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85600" y="3905123"/>
            <a:ext cx="537635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713722" y="3549950"/>
            <a:ext cx="537635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0" idx="6"/>
          </p:cNvCxnSpPr>
          <p:nvPr/>
        </p:nvCxnSpPr>
        <p:spPr>
          <a:xfrm rot="5400000" flipH="1" flipV="1">
            <a:off x="2038700" y="3759429"/>
            <a:ext cx="236257" cy="11803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0" idx="7"/>
          </p:cNvCxnSpPr>
          <p:nvPr/>
        </p:nvCxnSpPr>
        <p:spPr>
          <a:xfrm rot="5400000" flipH="1" flipV="1">
            <a:off x="2063991" y="3853659"/>
            <a:ext cx="324776" cy="14585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2016043" y="3818962"/>
            <a:ext cx="324776" cy="14585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2111510" y="3899413"/>
            <a:ext cx="324776" cy="14585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2786059" y="3809951"/>
          <a:ext cx="355600" cy="165100"/>
        </p:xfrm>
        <a:graphic>
          <a:graphicData uri="http://schemas.openxmlformats.org/presentationml/2006/ole">
            <p:oleObj spid="_x0000_s39944" name="Equation" r:id="rId7" imgW="355600" imgH="165100" progId="Equation.DSMT4">
              <p:embed/>
            </p:oleObj>
          </a:graphicData>
        </a:graphic>
      </p:graphicFrame>
      <p:sp>
        <p:nvSpPr>
          <p:cNvPr id="51" name="Freeform 50"/>
          <p:cNvSpPr/>
          <p:nvPr/>
        </p:nvSpPr>
        <p:spPr>
          <a:xfrm>
            <a:off x="2237612" y="3699077"/>
            <a:ext cx="604762" cy="159254"/>
          </a:xfrm>
          <a:custGeom>
            <a:avLst/>
            <a:gdLst>
              <a:gd name="connsiteX0" fmla="*/ 604762 w 604762"/>
              <a:gd name="connsiteY0" fmla="*/ 147159 h 159254"/>
              <a:gd name="connsiteX1" fmla="*/ 362857 w 604762"/>
              <a:gd name="connsiteY1" fmla="*/ 2016 h 159254"/>
              <a:gd name="connsiteX2" fmla="*/ 0 w 604762"/>
              <a:gd name="connsiteY2" fmla="*/ 159254 h 15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62" h="159254">
                <a:moveTo>
                  <a:pt x="604762" y="147159"/>
                </a:moveTo>
                <a:cubicBezTo>
                  <a:pt x="534206" y="73579"/>
                  <a:pt x="463651" y="0"/>
                  <a:pt x="362857" y="2016"/>
                </a:cubicBezTo>
                <a:cubicBezTo>
                  <a:pt x="262063" y="4032"/>
                  <a:pt x="0" y="159254"/>
                  <a:pt x="0" y="15925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10800000" flipV="1">
            <a:off x="949316" y="3551538"/>
            <a:ext cx="495589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1444905" y="3473750"/>
          <a:ext cx="139700" cy="152400"/>
        </p:xfrm>
        <a:graphic>
          <a:graphicData uri="http://schemas.openxmlformats.org/presentationml/2006/ole">
            <p:oleObj spid="_x0000_s39945" name="Equation" r:id="rId8" imgW="139700" imgH="152400" progId="Equation.DSMT4">
              <p:embed/>
            </p:oleObj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1527455" y="3858331"/>
          <a:ext cx="114300" cy="127000"/>
        </p:xfrm>
        <a:graphic>
          <a:graphicData uri="http://schemas.openxmlformats.org/presentationml/2006/ole">
            <p:oleObj spid="_x0000_s39946" name="Equation" r:id="rId9" imgW="114300" imgH="127000" progId="Equation.DSMT4">
              <p:embed/>
            </p:oleObj>
          </a:graphicData>
        </a:graphic>
      </p:graphicFrame>
      <p:sp>
        <p:nvSpPr>
          <p:cNvPr id="57" name="Freeform 56"/>
          <p:cNvSpPr/>
          <p:nvPr/>
        </p:nvSpPr>
        <p:spPr>
          <a:xfrm>
            <a:off x="1608667" y="3146775"/>
            <a:ext cx="1850571" cy="288270"/>
          </a:xfrm>
          <a:custGeom>
            <a:avLst/>
            <a:gdLst>
              <a:gd name="connsiteX0" fmla="*/ 1850571 w 1850571"/>
              <a:gd name="connsiteY0" fmla="*/ 82651 h 288270"/>
              <a:gd name="connsiteX1" fmla="*/ 991809 w 1850571"/>
              <a:gd name="connsiteY1" fmla="*/ 34270 h 288270"/>
              <a:gd name="connsiteX2" fmla="*/ 0 w 1850571"/>
              <a:gd name="connsiteY2" fmla="*/ 288270 h 28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571" h="288270">
                <a:moveTo>
                  <a:pt x="1850571" y="82651"/>
                </a:moveTo>
                <a:cubicBezTo>
                  <a:pt x="1575404" y="41325"/>
                  <a:pt x="1300237" y="0"/>
                  <a:pt x="991809" y="34270"/>
                </a:cubicBezTo>
                <a:cubicBezTo>
                  <a:pt x="683381" y="68540"/>
                  <a:pt x="0" y="288270"/>
                  <a:pt x="0" y="28827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e 57"/>
          <p:cNvSpPr/>
          <p:nvPr/>
        </p:nvSpPr>
        <p:spPr>
          <a:xfrm rot="16200000">
            <a:off x="1667934" y="-436641"/>
            <a:ext cx="284774" cy="228184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9225" y="205619"/>
          <a:ext cx="6378400" cy="5563810"/>
        </p:xfrm>
        <a:graphic>
          <a:graphicData uri="http://schemas.openxmlformats.org/presentationml/2006/ole">
            <p:oleObj spid="_x0000_s40962" name="Equation" r:id="rId3" imgW="5270500" imgH="4597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193524"/>
          <a:ext cx="5347305" cy="5722555"/>
        </p:xfrm>
        <a:graphic>
          <a:graphicData uri="http://schemas.openxmlformats.org/presentationml/2006/ole">
            <p:oleObj spid="_x0000_s41986" name="Equation" r:id="rId3" imgW="4343400" imgH="46482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550333" y="1300238"/>
            <a:ext cx="93133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48745" y="4065209"/>
            <a:ext cx="93133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8384" y="217713"/>
          <a:ext cx="8324514" cy="5200953"/>
        </p:xfrm>
        <a:graphic>
          <a:graphicData uri="http://schemas.openxmlformats.org/presentationml/2006/ole">
            <p:oleObj spid="_x0000_s43010" name="Equation" r:id="rId3" imgW="7073900" imgH="44196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178076" y="4274458"/>
            <a:ext cx="284774" cy="144726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19714" y="653143"/>
            <a:ext cx="1596572" cy="572508"/>
          </a:xfrm>
          <a:custGeom>
            <a:avLst/>
            <a:gdLst>
              <a:gd name="connsiteX0" fmla="*/ 1596572 w 1596572"/>
              <a:gd name="connsiteY0" fmla="*/ 459619 h 572508"/>
              <a:gd name="connsiteX1" fmla="*/ 254000 w 1596572"/>
              <a:gd name="connsiteY1" fmla="*/ 495905 h 572508"/>
              <a:gd name="connsiteX2" fmla="*/ 72572 w 1596572"/>
              <a:gd name="connsiteY2" fmla="*/ 0 h 57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6572" h="572508">
                <a:moveTo>
                  <a:pt x="1596572" y="459619"/>
                </a:moveTo>
                <a:cubicBezTo>
                  <a:pt x="1052286" y="516063"/>
                  <a:pt x="508000" y="572508"/>
                  <a:pt x="254000" y="495905"/>
                </a:cubicBezTo>
                <a:cubicBezTo>
                  <a:pt x="0" y="419302"/>
                  <a:pt x="72572" y="0"/>
                  <a:pt x="72572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2900" y="76200"/>
          <a:ext cx="6210300" cy="6705600"/>
        </p:xfrm>
        <a:graphic>
          <a:graphicData uri="http://schemas.openxmlformats.org/presentationml/2006/ole">
            <p:oleObj spid="_x0000_s45058" name="Equation" r:id="rId3" imgW="6210300" imgH="67056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-407212" y="4333326"/>
            <a:ext cx="284642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34190" y="5805716"/>
            <a:ext cx="895048" cy="81899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34190" y="4462538"/>
            <a:ext cx="556381" cy="1209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90571" y="4080328"/>
            <a:ext cx="556381" cy="38221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0401" y="4474633"/>
            <a:ext cx="791027" cy="1209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644571" y="4293204"/>
            <a:ext cx="145142" cy="169334"/>
          </a:xfrm>
          <a:custGeom>
            <a:avLst/>
            <a:gdLst>
              <a:gd name="connsiteX0" fmla="*/ 0 w 145142"/>
              <a:gd name="connsiteY0" fmla="*/ 0 h 169334"/>
              <a:gd name="connsiteX1" fmla="*/ 133047 w 145142"/>
              <a:gd name="connsiteY1" fmla="*/ 48381 h 169334"/>
              <a:gd name="connsiteX2" fmla="*/ 72571 w 145142"/>
              <a:gd name="connsiteY2" fmla="*/ 169334 h 16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42" h="169334">
                <a:moveTo>
                  <a:pt x="0" y="0"/>
                </a:moveTo>
                <a:cubicBezTo>
                  <a:pt x="60476" y="10079"/>
                  <a:pt x="120952" y="20159"/>
                  <a:pt x="133047" y="48381"/>
                </a:cubicBezTo>
                <a:cubicBezTo>
                  <a:pt x="145142" y="76603"/>
                  <a:pt x="72571" y="169334"/>
                  <a:pt x="72571" y="16933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883452" y="4296833"/>
          <a:ext cx="127000" cy="177800"/>
        </p:xfrm>
        <a:graphic>
          <a:graphicData uri="http://schemas.openxmlformats.org/presentationml/2006/ole">
            <p:oleObj spid="_x0000_s45059" name="Equation" r:id="rId4" imgW="127000" imgH="17780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834190" y="4221238"/>
          <a:ext cx="152400" cy="241300"/>
        </p:xfrm>
        <a:graphic>
          <a:graphicData uri="http://schemas.openxmlformats.org/presentationml/2006/ole">
            <p:oleObj spid="_x0000_s45060" name="Equation" r:id="rId5" imgW="152400" imgH="241300" progId="Equation.DSMT4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4472441" y="4039053"/>
          <a:ext cx="190500" cy="266700"/>
        </p:xfrm>
        <a:graphic>
          <a:graphicData uri="http://schemas.openxmlformats.org/presentationml/2006/ole">
            <p:oleObj spid="_x0000_s45061" name="Equation" r:id="rId6" imgW="190500" imgH="2667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38138" y="222250"/>
          <a:ext cx="5121275" cy="6386513"/>
        </p:xfrm>
        <a:graphic>
          <a:graphicData uri="http://schemas.openxmlformats.org/presentationml/2006/ole">
            <p:oleObj spid="_x0000_s15362" name="Equation" r:id="rId3" imgW="4889500" imgH="60960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1084562" y="5545322"/>
            <a:ext cx="284771" cy="59919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787865" y="5690324"/>
            <a:ext cx="327698" cy="549494"/>
          </a:xfrm>
          <a:custGeom>
            <a:avLst/>
            <a:gdLst>
              <a:gd name="connsiteX0" fmla="*/ 327698 w 327698"/>
              <a:gd name="connsiteY0" fmla="*/ 549494 h 549494"/>
              <a:gd name="connsiteX1" fmla="*/ 46814 w 327698"/>
              <a:gd name="connsiteY1" fmla="*/ 402962 h 549494"/>
              <a:gd name="connsiteX2" fmla="*/ 46814 w 327698"/>
              <a:gd name="connsiteY2" fmla="*/ 0 h 5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698" h="549494">
                <a:moveTo>
                  <a:pt x="327698" y="549494"/>
                </a:moveTo>
                <a:cubicBezTo>
                  <a:pt x="210663" y="522019"/>
                  <a:pt x="93628" y="494544"/>
                  <a:pt x="46814" y="402962"/>
                </a:cubicBezTo>
                <a:cubicBezTo>
                  <a:pt x="0" y="311380"/>
                  <a:pt x="46814" y="0"/>
                  <a:pt x="46814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17340" y="5726957"/>
            <a:ext cx="2161586" cy="531177"/>
          </a:xfrm>
          <a:custGeom>
            <a:avLst/>
            <a:gdLst>
              <a:gd name="connsiteX0" fmla="*/ 2161586 w 2161586"/>
              <a:gd name="connsiteY0" fmla="*/ 525072 h 531177"/>
              <a:gd name="connsiteX1" fmla="*/ 1294509 w 2161586"/>
              <a:gd name="connsiteY1" fmla="*/ 500650 h 531177"/>
              <a:gd name="connsiteX2" fmla="*/ 256459 w 2161586"/>
              <a:gd name="connsiteY2" fmla="*/ 341907 h 531177"/>
              <a:gd name="connsiteX3" fmla="*/ 0 w 2161586"/>
              <a:gd name="connsiteY3" fmla="*/ 0 h 53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586" h="531177">
                <a:moveTo>
                  <a:pt x="2161586" y="525072"/>
                </a:moveTo>
                <a:cubicBezTo>
                  <a:pt x="1886808" y="528124"/>
                  <a:pt x="1612030" y="531177"/>
                  <a:pt x="1294509" y="500650"/>
                </a:cubicBezTo>
                <a:cubicBezTo>
                  <a:pt x="976988" y="470123"/>
                  <a:pt x="472210" y="425349"/>
                  <a:pt x="256459" y="341907"/>
                </a:cubicBezTo>
                <a:cubicBezTo>
                  <a:pt x="40708" y="258465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940419" y="4457013"/>
            <a:ext cx="117225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1206288" y="1810295"/>
            <a:ext cx="284771" cy="84423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99728" y="2185768"/>
            <a:ext cx="997342" cy="1160045"/>
          </a:xfrm>
          <a:custGeom>
            <a:avLst/>
            <a:gdLst>
              <a:gd name="connsiteX0" fmla="*/ 885395 w 997342"/>
              <a:gd name="connsiteY0" fmla="*/ 0 h 1160045"/>
              <a:gd name="connsiteX1" fmla="*/ 873183 w 997342"/>
              <a:gd name="connsiteY1" fmla="*/ 769293 h 1160045"/>
              <a:gd name="connsiteX2" fmla="*/ 140442 w 997342"/>
              <a:gd name="connsiteY2" fmla="*/ 866981 h 1160045"/>
              <a:gd name="connsiteX3" fmla="*/ 30530 w 997342"/>
              <a:gd name="connsiteY3" fmla="*/ 1160045 h 11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342" h="1160045">
                <a:moveTo>
                  <a:pt x="885395" y="0"/>
                </a:moveTo>
                <a:cubicBezTo>
                  <a:pt x="941368" y="312398"/>
                  <a:pt x="997342" y="624796"/>
                  <a:pt x="873183" y="769293"/>
                </a:cubicBezTo>
                <a:cubicBezTo>
                  <a:pt x="749024" y="913790"/>
                  <a:pt x="280884" y="801856"/>
                  <a:pt x="140442" y="866981"/>
                </a:cubicBezTo>
                <a:cubicBezTo>
                  <a:pt x="0" y="932106"/>
                  <a:pt x="30530" y="1160045"/>
                  <a:pt x="30530" y="116004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3200" y="193523"/>
          <a:ext cx="7627262" cy="6162827"/>
        </p:xfrm>
        <a:graphic>
          <a:graphicData uri="http://schemas.openxmlformats.org/presentationml/2006/ole">
            <p:oleObj spid="_x0000_s46082" name="Equation" r:id="rId3" imgW="6350000" imgH="5130800" progId="Equation.DSMT4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2998410" y="2345267"/>
            <a:ext cx="284775" cy="266888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3394" y="205618"/>
          <a:ext cx="6798130" cy="6029111"/>
        </p:xfrm>
        <a:graphic>
          <a:graphicData uri="http://schemas.openxmlformats.org/presentationml/2006/ole">
            <p:oleObj spid="_x0000_s47106" name="Equation" r:id="rId3" imgW="5613400" imgH="4978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4907" y="266094"/>
          <a:ext cx="3148320" cy="604762"/>
        </p:xfrm>
        <a:graphic>
          <a:graphicData uri="http://schemas.openxmlformats.org/presentationml/2006/ole">
            <p:oleObj spid="_x0000_s48130" name="Equation" r:id="rId3" imgW="22479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7108" y="229810"/>
          <a:ext cx="5449158" cy="6126540"/>
        </p:xfrm>
        <a:graphic>
          <a:graphicData uri="http://schemas.openxmlformats.org/presentationml/2006/ole">
            <p:oleObj spid="_x0000_s49154" name="Equation" r:id="rId3" imgW="4597400" imgH="51689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835368" y="3350381"/>
            <a:ext cx="362855" cy="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835370" y="4446210"/>
            <a:ext cx="362855" cy="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2812" y="266094"/>
          <a:ext cx="2905450" cy="1149048"/>
        </p:xfrm>
        <a:graphic>
          <a:graphicData uri="http://schemas.openxmlformats.org/presentationml/2006/ole">
            <p:oleObj spid="_x0000_s50178" name="Equation" r:id="rId3" imgW="2247900" imgH="889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9355" y="181429"/>
          <a:ext cx="6457560" cy="5987142"/>
        </p:xfrm>
        <a:graphic>
          <a:graphicData uri="http://schemas.openxmlformats.org/presentationml/2006/ole">
            <p:oleObj spid="_x0000_s51202" name="Equation" r:id="rId3" imgW="5753100" imgH="5334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656174" y="1046257"/>
            <a:ext cx="190867" cy="38288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822095" y="1294190"/>
            <a:ext cx="532191" cy="52413"/>
          </a:xfrm>
          <a:custGeom>
            <a:avLst/>
            <a:gdLst>
              <a:gd name="connsiteX0" fmla="*/ 532191 w 532191"/>
              <a:gd name="connsiteY0" fmla="*/ 0 h 52413"/>
              <a:gd name="connsiteX1" fmla="*/ 314476 w 532191"/>
              <a:gd name="connsiteY1" fmla="*/ 48381 h 52413"/>
              <a:gd name="connsiteX2" fmla="*/ 0 w 532191"/>
              <a:gd name="connsiteY2" fmla="*/ 24191 h 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191" h="52413">
                <a:moveTo>
                  <a:pt x="532191" y="0"/>
                </a:moveTo>
                <a:cubicBezTo>
                  <a:pt x="467683" y="22174"/>
                  <a:pt x="403175" y="44349"/>
                  <a:pt x="314476" y="48381"/>
                </a:cubicBezTo>
                <a:cubicBezTo>
                  <a:pt x="225778" y="52413"/>
                  <a:pt x="0" y="24191"/>
                  <a:pt x="0" y="24191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87809" y="3093963"/>
            <a:ext cx="65798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5209" y="193524"/>
          <a:ext cx="4774942" cy="5394476"/>
        </p:xfrm>
        <a:graphic>
          <a:graphicData uri="http://schemas.openxmlformats.org/presentationml/2006/ole">
            <p:oleObj spid="_x0000_s52226" name="Equation" r:id="rId3" imgW="4013200" imgH="45339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33774" y="3592286"/>
          <a:ext cx="3111500" cy="1473200"/>
        </p:xfrm>
        <a:graphic>
          <a:graphicData uri="http://schemas.openxmlformats.org/presentationml/2006/ole">
            <p:oleObj spid="_x0000_s52227" name="Equation" r:id="rId4" imgW="3111500" imgH="1473200" progId="Equation.DSMT4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3317499" y="3244933"/>
            <a:ext cx="190867" cy="38288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398762" y="3592289"/>
            <a:ext cx="1335012" cy="20133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2571226" y="3151799"/>
            <a:ext cx="190867" cy="56915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2050450" y="522294"/>
            <a:ext cx="190867" cy="56915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2855805" y="522294"/>
            <a:ext cx="190867" cy="56915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859568" y="904044"/>
            <a:ext cx="295122" cy="29164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77710" y="3644900"/>
          <a:ext cx="977900" cy="431800"/>
        </p:xfrm>
        <a:graphic>
          <a:graphicData uri="http://schemas.openxmlformats.org/presentationml/2006/ole">
            <p:oleObj spid="_x0000_s52228" name="Equation" r:id="rId5" imgW="977900" imgH="4318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368800" y="711438"/>
          <a:ext cx="2184400" cy="1295400"/>
        </p:xfrm>
        <a:graphic>
          <a:graphicData uri="http://schemas.openxmlformats.org/presentationml/2006/ole">
            <p:oleObj spid="_x0000_s52229" name="Equation" r:id="rId6" imgW="2184400" imgH="1295400" progId="Equation.DSMT4">
              <p:embed/>
            </p:oleObj>
          </a:graphicData>
        </a:graphic>
      </p:graphicFrame>
      <p:sp>
        <p:nvSpPr>
          <p:cNvPr id="19" name="Freeform 18"/>
          <p:cNvSpPr/>
          <p:nvPr/>
        </p:nvSpPr>
        <p:spPr>
          <a:xfrm>
            <a:off x="3048000" y="774095"/>
            <a:ext cx="1318381" cy="459619"/>
          </a:xfrm>
          <a:custGeom>
            <a:avLst/>
            <a:gdLst>
              <a:gd name="connsiteX0" fmla="*/ 1318381 w 1318381"/>
              <a:gd name="connsiteY0" fmla="*/ 0 h 459619"/>
              <a:gd name="connsiteX1" fmla="*/ 689429 w 1318381"/>
              <a:gd name="connsiteY1" fmla="*/ 435429 h 459619"/>
              <a:gd name="connsiteX2" fmla="*/ 0 w 1318381"/>
              <a:gd name="connsiteY2" fmla="*/ 145143 h 4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381" h="459619">
                <a:moveTo>
                  <a:pt x="1318381" y="0"/>
                </a:moveTo>
                <a:cubicBezTo>
                  <a:pt x="1113770" y="205619"/>
                  <a:pt x="909159" y="411239"/>
                  <a:pt x="689429" y="435429"/>
                </a:cubicBezTo>
                <a:cubicBezTo>
                  <a:pt x="469699" y="459619"/>
                  <a:pt x="0" y="145143"/>
                  <a:pt x="0" y="145143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8425" y="266700"/>
          <a:ext cx="6888163" cy="6089650"/>
        </p:xfrm>
        <a:graphic>
          <a:graphicData uri="http://schemas.openxmlformats.org/presentationml/2006/ole">
            <p:oleObj spid="_x0000_s53250" name="Equation" r:id="rId3" imgW="6248400" imgH="55245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1540127" y="2854476"/>
            <a:ext cx="733778" cy="949476"/>
          </a:xfrm>
          <a:custGeom>
            <a:avLst/>
            <a:gdLst>
              <a:gd name="connsiteX0" fmla="*/ 528159 w 733778"/>
              <a:gd name="connsiteY0" fmla="*/ 798286 h 949476"/>
              <a:gd name="connsiteX1" fmla="*/ 721683 w 733778"/>
              <a:gd name="connsiteY1" fmla="*/ 846667 h 949476"/>
              <a:gd name="connsiteX2" fmla="*/ 455587 w 733778"/>
              <a:gd name="connsiteY2" fmla="*/ 181429 h 949476"/>
              <a:gd name="connsiteX3" fmla="*/ 68540 w 733778"/>
              <a:gd name="connsiteY3" fmla="*/ 96762 h 949476"/>
              <a:gd name="connsiteX4" fmla="*/ 44349 w 733778"/>
              <a:gd name="connsiteY4" fmla="*/ 0 h 94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778" h="949476">
                <a:moveTo>
                  <a:pt x="528159" y="798286"/>
                </a:moveTo>
                <a:cubicBezTo>
                  <a:pt x="630968" y="873881"/>
                  <a:pt x="733778" y="949476"/>
                  <a:pt x="721683" y="846667"/>
                </a:cubicBezTo>
                <a:cubicBezTo>
                  <a:pt x="709588" y="743858"/>
                  <a:pt x="564444" y="306413"/>
                  <a:pt x="455587" y="181429"/>
                </a:cubicBezTo>
                <a:cubicBezTo>
                  <a:pt x="346730" y="56445"/>
                  <a:pt x="137080" y="127000"/>
                  <a:pt x="68540" y="96762"/>
                </a:cubicBezTo>
                <a:cubicBezTo>
                  <a:pt x="0" y="66524"/>
                  <a:pt x="44349" y="0"/>
                  <a:pt x="44349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2190" y="2225523"/>
            <a:ext cx="3011715" cy="955525"/>
          </a:xfrm>
          <a:custGeom>
            <a:avLst/>
            <a:gdLst>
              <a:gd name="connsiteX0" fmla="*/ 3011715 w 3011715"/>
              <a:gd name="connsiteY0" fmla="*/ 955525 h 955525"/>
              <a:gd name="connsiteX1" fmla="*/ 1608667 w 3011715"/>
              <a:gd name="connsiteY1" fmla="*/ 120953 h 955525"/>
              <a:gd name="connsiteX2" fmla="*/ 0 w 3011715"/>
              <a:gd name="connsiteY2" fmla="*/ 229810 h 95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1715" h="955525">
                <a:moveTo>
                  <a:pt x="3011715" y="955525"/>
                </a:moveTo>
                <a:cubicBezTo>
                  <a:pt x="2561167" y="598715"/>
                  <a:pt x="2110620" y="241906"/>
                  <a:pt x="1608667" y="120953"/>
                </a:cubicBezTo>
                <a:cubicBezTo>
                  <a:pt x="1106714" y="0"/>
                  <a:pt x="0" y="229810"/>
                  <a:pt x="0" y="22981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74825" y="4862286"/>
            <a:ext cx="766032" cy="374952"/>
          </a:xfrm>
          <a:custGeom>
            <a:avLst/>
            <a:gdLst>
              <a:gd name="connsiteX0" fmla="*/ 766032 w 766032"/>
              <a:gd name="connsiteY0" fmla="*/ 374952 h 374952"/>
              <a:gd name="connsiteX1" fmla="*/ 112889 w 766032"/>
              <a:gd name="connsiteY1" fmla="*/ 338666 h 374952"/>
              <a:gd name="connsiteX2" fmla="*/ 88699 w 766032"/>
              <a:gd name="connsiteY2" fmla="*/ 0 h 37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032" h="374952">
                <a:moveTo>
                  <a:pt x="766032" y="374952"/>
                </a:moveTo>
                <a:lnTo>
                  <a:pt x="112889" y="338666"/>
                </a:lnTo>
                <a:cubicBezTo>
                  <a:pt x="0" y="276174"/>
                  <a:pt x="88699" y="0"/>
                  <a:pt x="88699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1623" y="217714"/>
          <a:ext cx="4756341" cy="1874762"/>
        </p:xfrm>
        <a:graphic>
          <a:graphicData uri="http://schemas.openxmlformats.org/presentationml/2006/ole">
            <p:oleObj spid="_x0000_s54274" name="Equation" r:id="rId3" imgW="3479800" imgH="1371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3999" y="222249"/>
          <a:ext cx="6495143" cy="6324907"/>
        </p:xfrm>
        <a:graphic>
          <a:graphicData uri="http://schemas.openxmlformats.org/presentationml/2006/ole">
            <p:oleObj spid="_x0000_s55298" name="Equation" r:id="rId3" imgW="6299200" imgH="61341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2792772" y="5694042"/>
            <a:ext cx="342713" cy="158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794361" y="6549324"/>
            <a:ext cx="342713" cy="158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06949" y="5847119"/>
            <a:ext cx="1747121" cy="159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350382" y="4596189"/>
            <a:ext cx="2951238" cy="753115"/>
          </a:xfrm>
          <a:custGeom>
            <a:avLst/>
            <a:gdLst>
              <a:gd name="connsiteX0" fmla="*/ 0 w 3398761"/>
              <a:gd name="connsiteY0" fmla="*/ 604762 h 604762"/>
              <a:gd name="connsiteX1" fmla="*/ 2963333 w 3398761"/>
              <a:gd name="connsiteY1" fmla="*/ 374952 h 604762"/>
              <a:gd name="connsiteX2" fmla="*/ 2612571 w 3398761"/>
              <a:gd name="connsiteY2" fmla="*/ 0 h 6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8761" h="604762">
                <a:moveTo>
                  <a:pt x="0" y="604762"/>
                </a:moveTo>
                <a:cubicBezTo>
                  <a:pt x="1263952" y="540254"/>
                  <a:pt x="2527905" y="475746"/>
                  <a:pt x="2963333" y="374952"/>
                </a:cubicBezTo>
                <a:cubicBezTo>
                  <a:pt x="3398761" y="274158"/>
                  <a:pt x="2612571" y="0"/>
                  <a:pt x="2612571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5875" y="3822095"/>
            <a:ext cx="1244219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5875" y="3566885"/>
          <a:ext cx="1104900" cy="203200"/>
        </p:xfrm>
        <a:graphic>
          <a:graphicData uri="http://schemas.openxmlformats.org/presentationml/2006/ole">
            <p:oleObj spid="_x0000_s55299" name="Equation" r:id="rId4" imgW="1104900" imgH="203200" progId="Equation.DSMT4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45875" y="4124476"/>
            <a:ext cx="359069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585357" y="4060976"/>
          <a:ext cx="127000" cy="127000"/>
        </p:xfrm>
        <a:graphic>
          <a:graphicData uri="http://schemas.openxmlformats.org/presentationml/2006/ole">
            <p:oleObj spid="_x0000_s55300" name="Equation" r:id="rId5" imgW="127000" imgH="1270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712357" y="4187976"/>
          <a:ext cx="393700" cy="177800"/>
        </p:xfrm>
        <a:graphic>
          <a:graphicData uri="http://schemas.openxmlformats.org/presentationml/2006/ole">
            <p:oleObj spid="_x0000_s55301" name="Equation" r:id="rId6" imgW="393700" imgH="177800" progId="Equation.DSMT4">
              <p:embed/>
            </p:oleObj>
          </a:graphicData>
        </a:graphic>
      </p:graphicFrame>
      <p:sp>
        <p:nvSpPr>
          <p:cNvPr id="17" name="Freeform 16"/>
          <p:cNvSpPr/>
          <p:nvPr/>
        </p:nvSpPr>
        <p:spPr>
          <a:xfrm>
            <a:off x="1826381" y="3507619"/>
            <a:ext cx="1584476" cy="342698"/>
          </a:xfrm>
          <a:custGeom>
            <a:avLst/>
            <a:gdLst>
              <a:gd name="connsiteX0" fmla="*/ 0 w 1584476"/>
              <a:gd name="connsiteY0" fmla="*/ 326571 h 342698"/>
              <a:gd name="connsiteX1" fmla="*/ 762000 w 1584476"/>
              <a:gd name="connsiteY1" fmla="*/ 326571 h 342698"/>
              <a:gd name="connsiteX2" fmla="*/ 1124857 w 1584476"/>
              <a:gd name="connsiteY2" fmla="*/ 229810 h 342698"/>
              <a:gd name="connsiteX3" fmla="*/ 1584476 w 1584476"/>
              <a:gd name="connsiteY3" fmla="*/ 0 h 34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476" h="342698">
                <a:moveTo>
                  <a:pt x="0" y="326571"/>
                </a:moveTo>
                <a:cubicBezTo>
                  <a:pt x="287262" y="334634"/>
                  <a:pt x="574524" y="342698"/>
                  <a:pt x="762000" y="326571"/>
                </a:cubicBezTo>
                <a:cubicBezTo>
                  <a:pt x="949476" y="310444"/>
                  <a:pt x="987778" y="284238"/>
                  <a:pt x="1124857" y="229810"/>
                </a:cubicBezTo>
                <a:cubicBezTo>
                  <a:pt x="1261936" y="175382"/>
                  <a:pt x="1584476" y="0"/>
                  <a:pt x="1584476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53563" y="3992657"/>
            <a:ext cx="342713" cy="158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829510" y="3895876"/>
          <a:ext cx="139700" cy="165100"/>
        </p:xfrm>
        <a:graphic>
          <a:graphicData uri="http://schemas.openxmlformats.org/presentationml/2006/ole">
            <p:oleObj spid="_x0000_s55302" name="Equation" r:id="rId7" imgW="139700" imgH="165100" progId="Equation.DSMT4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1052286" y="1644952"/>
            <a:ext cx="508000" cy="423334"/>
          </a:xfrm>
          <a:custGeom>
            <a:avLst/>
            <a:gdLst>
              <a:gd name="connsiteX0" fmla="*/ 508000 w 508000"/>
              <a:gd name="connsiteY0" fmla="*/ 423334 h 423334"/>
              <a:gd name="connsiteX1" fmla="*/ 120952 w 508000"/>
              <a:gd name="connsiteY1" fmla="*/ 314477 h 423334"/>
              <a:gd name="connsiteX2" fmla="*/ 0 w 508000"/>
              <a:gd name="connsiteY2" fmla="*/ 0 h 42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423334">
                <a:moveTo>
                  <a:pt x="508000" y="423334"/>
                </a:moveTo>
                <a:cubicBezTo>
                  <a:pt x="356809" y="404183"/>
                  <a:pt x="205619" y="385033"/>
                  <a:pt x="120952" y="314477"/>
                </a:cubicBezTo>
                <a:cubicBezTo>
                  <a:pt x="36285" y="243921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2303" y="305275"/>
          <a:ext cx="4490425" cy="1706040"/>
        </p:xfrm>
        <a:graphic>
          <a:graphicData uri="http://schemas.openxmlformats.org/presentationml/2006/ole">
            <p:oleObj spid="_x0000_s16386" name="Equation" r:id="rId3" imgW="3543300" imgH="1346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8686" y="217713"/>
          <a:ext cx="4320532" cy="2177143"/>
        </p:xfrm>
        <a:graphic>
          <a:graphicData uri="http://schemas.openxmlformats.org/presentationml/2006/ole">
            <p:oleObj spid="_x0000_s56322" name="Equation" r:id="rId3" imgW="3251200" imgH="16383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2099" y="302380"/>
          <a:ext cx="7376050" cy="5745239"/>
        </p:xfrm>
        <a:graphic>
          <a:graphicData uri="http://schemas.openxmlformats.org/presentationml/2006/ole">
            <p:oleObj spid="_x0000_s57346" name="Equation" r:id="rId3" imgW="6261100" imgH="48768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380783" y="427573"/>
            <a:ext cx="594691" cy="159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338667" y="1463520"/>
            <a:ext cx="338670" cy="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38663" y="2208586"/>
            <a:ext cx="338670" cy="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44173" y="229810"/>
          <a:ext cx="3459163" cy="1570038"/>
        </p:xfrm>
        <a:graphic>
          <a:graphicData uri="http://schemas.openxmlformats.org/presentationml/2006/ole">
            <p:oleObj spid="_x0000_s58370" name="Equation" r:id="rId3" imgW="2603500" imgH="1181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296" y="290286"/>
          <a:ext cx="6458003" cy="5902476"/>
        </p:xfrm>
        <a:graphic>
          <a:graphicData uri="http://schemas.openxmlformats.org/presentationml/2006/ole">
            <p:oleObj spid="_x0000_s59394" name="Equation" r:id="rId3" imgW="5905500" imgH="53975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H="1">
            <a:off x="1112761" y="4934854"/>
            <a:ext cx="338670" cy="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937378" y="6198805"/>
            <a:ext cx="689434" cy="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6200000">
            <a:off x="2320082" y="3272946"/>
            <a:ext cx="190867" cy="75697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02652" y="812531"/>
            <a:ext cx="1481430" cy="1307476"/>
            <a:chOff x="1255759" y="5071937"/>
            <a:chExt cx="2614466" cy="208834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370060" y="5825892"/>
              <a:ext cx="229737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705727" y="6084328"/>
              <a:ext cx="2025044" cy="2803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718248" y="6521923"/>
              <a:ext cx="544395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1912215" y="6173146"/>
              <a:ext cx="694509" cy="4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255759" y="5813691"/>
            <a:ext cx="114301" cy="152400"/>
          </p:xfrm>
          <a:graphic>
            <a:graphicData uri="http://schemas.openxmlformats.org/presentationml/2006/ole">
              <p:oleObj spid="_x0000_s59395" name="Equation" r:id="rId4" imgW="114300" imgH="152400" progId="Equation.DSMT4">
                <p:embed/>
              </p:oleObj>
            </a:graphicData>
          </a:graphic>
        </p:graphicFrame>
        <p:graphicFrame>
          <p:nvGraphicFramePr>
            <p:cNvPr id="15" name="Object 12"/>
            <p:cNvGraphicFramePr>
              <a:graphicFrameLocks noChangeAspect="1"/>
            </p:cNvGraphicFramePr>
            <p:nvPr/>
          </p:nvGraphicFramePr>
          <p:xfrm>
            <a:off x="1523014" y="7007878"/>
            <a:ext cx="114301" cy="152400"/>
          </p:xfrm>
          <a:graphic>
            <a:graphicData uri="http://schemas.openxmlformats.org/presentationml/2006/ole">
              <p:oleObj spid="_x0000_s59396" name="Equation" r:id="rId5" imgW="114300" imgH="152400" progId="Equation.DSMT4">
                <p:embed/>
              </p:oleObj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506751" y="5071937"/>
            <a:ext cx="152400" cy="152400"/>
          </p:xfrm>
          <a:graphic>
            <a:graphicData uri="http://schemas.openxmlformats.org/presentationml/2006/ole">
              <p:oleObj spid="_x0000_s59397" name="Equation" r:id="rId6" imgW="152400" imgH="152400" progId="Equation.DSMT4">
                <p:embed/>
              </p:oleObj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3755924" y="5781776"/>
            <a:ext cx="114301" cy="127001"/>
          </p:xfrm>
          <a:graphic>
            <a:graphicData uri="http://schemas.openxmlformats.org/presentationml/2006/ole">
              <p:oleObj spid="_x0000_s59398" name="Equation" r:id="rId7" imgW="114300" imgH="127000" progId="Equation.DSMT4">
                <p:embed/>
              </p:oleObj>
            </a:graphicData>
          </a:graphic>
        </p:graphicFrame>
      </p:grpSp>
      <p:cxnSp>
        <p:nvCxnSpPr>
          <p:cNvPr id="20" name="Straight Arrow Connector 19"/>
          <p:cNvCxnSpPr/>
          <p:nvPr/>
        </p:nvCxnSpPr>
        <p:spPr>
          <a:xfrm flipV="1">
            <a:off x="7971346" y="1276934"/>
            <a:ext cx="483225" cy="763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7663811" y="1081406"/>
            <a:ext cx="1105364" cy="115071"/>
          </a:xfrm>
          <a:custGeom>
            <a:avLst/>
            <a:gdLst>
              <a:gd name="connsiteX0" fmla="*/ 0 w 1245298"/>
              <a:gd name="connsiteY0" fmla="*/ 0 h 115071"/>
              <a:gd name="connsiteX1" fmla="*/ 98638 w 1245298"/>
              <a:gd name="connsiteY1" fmla="*/ 86303 h 115071"/>
              <a:gd name="connsiteX2" fmla="*/ 308242 w 1245298"/>
              <a:gd name="connsiteY2" fmla="*/ 24658 h 115071"/>
              <a:gd name="connsiteX3" fmla="*/ 394550 w 1245298"/>
              <a:gd name="connsiteY3" fmla="*/ 86303 h 115071"/>
              <a:gd name="connsiteX4" fmla="*/ 591825 w 1245298"/>
              <a:gd name="connsiteY4" fmla="*/ 0 h 115071"/>
              <a:gd name="connsiteX5" fmla="*/ 727452 w 1245298"/>
              <a:gd name="connsiteY5" fmla="*/ 86303 h 115071"/>
              <a:gd name="connsiteX6" fmla="*/ 924727 w 1245298"/>
              <a:gd name="connsiteY6" fmla="*/ 12329 h 115071"/>
              <a:gd name="connsiteX7" fmla="*/ 1023364 w 1245298"/>
              <a:gd name="connsiteY7" fmla="*/ 110961 h 115071"/>
              <a:gd name="connsiteX8" fmla="*/ 1245298 w 1245298"/>
              <a:gd name="connsiteY8" fmla="*/ 36987 h 11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298" h="115071">
                <a:moveTo>
                  <a:pt x="0" y="0"/>
                </a:moveTo>
                <a:cubicBezTo>
                  <a:pt x="23632" y="41096"/>
                  <a:pt x="47264" y="82193"/>
                  <a:pt x="98638" y="86303"/>
                </a:cubicBezTo>
                <a:cubicBezTo>
                  <a:pt x="150012" y="90413"/>
                  <a:pt x="258923" y="24658"/>
                  <a:pt x="308242" y="24658"/>
                </a:cubicBezTo>
                <a:cubicBezTo>
                  <a:pt x="357561" y="24658"/>
                  <a:pt x="347286" y="90413"/>
                  <a:pt x="394550" y="86303"/>
                </a:cubicBezTo>
                <a:cubicBezTo>
                  <a:pt x="441814" y="82193"/>
                  <a:pt x="536341" y="0"/>
                  <a:pt x="591825" y="0"/>
                </a:cubicBezTo>
                <a:cubicBezTo>
                  <a:pt x="647309" y="0"/>
                  <a:pt x="671968" y="84248"/>
                  <a:pt x="727452" y="86303"/>
                </a:cubicBezTo>
                <a:cubicBezTo>
                  <a:pt x="782936" y="88358"/>
                  <a:pt x="875408" y="8219"/>
                  <a:pt x="924727" y="12329"/>
                </a:cubicBezTo>
                <a:cubicBezTo>
                  <a:pt x="974046" y="16439"/>
                  <a:pt x="969936" y="106851"/>
                  <a:pt x="1023364" y="110961"/>
                </a:cubicBezTo>
                <a:cubicBezTo>
                  <a:pt x="1076792" y="115071"/>
                  <a:pt x="1245298" y="36987"/>
                  <a:pt x="1245298" y="36987"/>
                </a:cubicBezTo>
              </a:path>
            </a:pathLst>
          </a:cu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8769175" y="1005206"/>
          <a:ext cx="152400" cy="152400"/>
        </p:xfrm>
        <a:graphic>
          <a:graphicData uri="http://schemas.openxmlformats.org/presentationml/2006/ole">
            <p:oleObj spid="_x0000_s59399" name="Equation" r:id="rId8" imgW="152400" imgH="152400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340418" y="1600690"/>
          <a:ext cx="254000" cy="241300"/>
        </p:xfrm>
        <a:graphic>
          <a:graphicData uri="http://schemas.openxmlformats.org/presentationml/2006/ole">
            <p:oleObj spid="_x0000_s59400" name="Equation" r:id="rId9" imgW="254000" imgH="24130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922966" y="1793610"/>
          <a:ext cx="127000" cy="127000"/>
        </p:xfrm>
        <a:graphic>
          <a:graphicData uri="http://schemas.openxmlformats.org/presentationml/2006/ole">
            <p:oleObj spid="_x0000_s59401" name="Equation" r:id="rId10" imgW="127000" imgH="127000" progId="Equation.DSMT4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903590" y="3578158"/>
            <a:ext cx="628990" cy="818634"/>
            <a:chOff x="1718246" y="5073208"/>
            <a:chExt cx="1563300" cy="167828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 flipV="1">
              <a:off x="880512" y="5912347"/>
              <a:ext cx="1678284" cy="5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718246" y="6521924"/>
              <a:ext cx="1563300" cy="1589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2934289" y="6173145"/>
              <a:ext cx="694509" cy="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>
            <a:off x="5521760" y="3943560"/>
            <a:ext cx="343124" cy="4414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930289" y="3800718"/>
            <a:ext cx="474985" cy="50780"/>
          </a:xfrm>
          <a:custGeom>
            <a:avLst/>
            <a:gdLst>
              <a:gd name="connsiteX0" fmla="*/ 0 w 1245298"/>
              <a:gd name="connsiteY0" fmla="*/ 0 h 115071"/>
              <a:gd name="connsiteX1" fmla="*/ 98638 w 1245298"/>
              <a:gd name="connsiteY1" fmla="*/ 86303 h 115071"/>
              <a:gd name="connsiteX2" fmla="*/ 308242 w 1245298"/>
              <a:gd name="connsiteY2" fmla="*/ 24658 h 115071"/>
              <a:gd name="connsiteX3" fmla="*/ 394550 w 1245298"/>
              <a:gd name="connsiteY3" fmla="*/ 86303 h 115071"/>
              <a:gd name="connsiteX4" fmla="*/ 591825 w 1245298"/>
              <a:gd name="connsiteY4" fmla="*/ 0 h 115071"/>
              <a:gd name="connsiteX5" fmla="*/ 727452 w 1245298"/>
              <a:gd name="connsiteY5" fmla="*/ 86303 h 115071"/>
              <a:gd name="connsiteX6" fmla="*/ 924727 w 1245298"/>
              <a:gd name="connsiteY6" fmla="*/ 12329 h 115071"/>
              <a:gd name="connsiteX7" fmla="*/ 1023364 w 1245298"/>
              <a:gd name="connsiteY7" fmla="*/ 110961 h 115071"/>
              <a:gd name="connsiteX8" fmla="*/ 1245298 w 1245298"/>
              <a:gd name="connsiteY8" fmla="*/ 36987 h 11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298" h="115071">
                <a:moveTo>
                  <a:pt x="0" y="0"/>
                </a:moveTo>
                <a:cubicBezTo>
                  <a:pt x="23632" y="41096"/>
                  <a:pt x="47264" y="82193"/>
                  <a:pt x="98638" y="86303"/>
                </a:cubicBezTo>
                <a:cubicBezTo>
                  <a:pt x="150012" y="90413"/>
                  <a:pt x="258923" y="24658"/>
                  <a:pt x="308242" y="24658"/>
                </a:cubicBezTo>
                <a:cubicBezTo>
                  <a:pt x="357561" y="24658"/>
                  <a:pt x="347286" y="90413"/>
                  <a:pt x="394550" y="86303"/>
                </a:cubicBezTo>
                <a:cubicBezTo>
                  <a:pt x="441814" y="82193"/>
                  <a:pt x="536341" y="0"/>
                  <a:pt x="591825" y="0"/>
                </a:cubicBezTo>
                <a:cubicBezTo>
                  <a:pt x="647309" y="0"/>
                  <a:pt x="671968" y="84248"/>
                  <a:pt x="727452" y="86303"/>
                </a:cubicBezTo>
                <a:cubicBezTo>
                  <a:pt x="782936" y="88358"/>
                  <a:pt x="875408" y="8219"/>
                  <a:pt x="924727" y="12329"/>
                </a:cubicBezTo>
                <a:cubicBezTo>
                  <a:pt x="974046" y="16439"/>
                  <a:pt x="969936" y="106851"/>
                  <a:pt x="1023364" y="110961"/>
                </a:cubicBezTo>
                <a:cubicBezTo>
                  <a:pt x="1076792" y="115071"/>
                  <a:pt x="1245298" y="36987"/>
                  <a:pt x="1245298" y="36987"/>
                </a:cubicBezTo>
              </a:path>
            </a:pathLst>
          </a:cu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705323" y="3340100"/>
          <a:ext cx="660400" cy="177800"/>
        </p:xfrm>
        <a:graphic>
          <a:graphicData uri="http://schemas.openxmlformats.org/presentationml/2006/ole">
            <p:oleObj spid="_x0000_s59409" name="Equation" r:id="rId11" imgW="660400" imgH="177800" progId="Equation.DSMT4">
              <p:embed/>
            </p:oleObj>
          </a:graphicData>
        </a:graphic>
      </p:graphicFrame>
      <p:sp>
        <p:nvSpPr>
          <p:cNvPr id="45" name="Freeform 44"/>
          <p:cNvSpPr/>
          <p:nvPr/>
        </p:nvSpPr>
        <p:spPr>
          <a:xfrm>
            <a:off x="5140476" y="3370539"/>
            <a:ext cx="568476" cy="354794"/>
          </a:xfrm>
          <a:custGeom>
            <a:avLst/>
            <a:gdLst>
              <a:gd name="connsiteX0" fmla="*/ 568476 w 568476"/>
              <a:gd name="connsiteY0" fmla="*/ 40318 h 354794"/>
              <a:gd name="connsiteX1" fmla="*/ 254000 w 568476"/>
              <a:gd name="connsiteY1" fmla="*/ 52413 h 354794"/>
              <a:gd name="connsiteX2" fmla="*/ 0 w 568476"/>
              <a:gd name="connsiteY2" fmla="*/ 354794 h 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476" h="354794">
                <a:moveTo>
                  <a:pt x="568476" y="40318"/>
                </a:moveTo>
                <a:cubicBezTo>
                  <a:pt x="458611" y="20159"/>
                  <a:pt x="348746" y="0"/>
                  <a:pt x="254000" y="52413"/>
                </a:cubicBezTo>
                <a:cubicBezTo>
                  <a:pt x="159254" y="104826"/>
                  <a:pt x="0" y="354794"/>
                  <a:pt x="0" y="35479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5100" y="193524"/>
          <a:ext cx="5146508" cy="5769428"/>
        </p:xfrm>
        <a:graphic>
          <a:graphicData uri="http://schemas.openxmlformats.org/presentationml/2006/ole">
            <p:oleObj spid="_x0000_s60418" name="Equation" r:id="rId3" imgW="4406900" imgH="49403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H="1">
            <a:off x="344717" y="1481661"/>
            <a:ext cx="689434" cy="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129866" y="4181771"/>
            <a:ext cx="1119118" cy="1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6200000">
            <a:off x="1433952" y="3490138"/>
            <a:ext cx="342364" cy="22478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8749" y="193523"/>
          <a:ext cx="6109633" cy="6337905"/>
        </p:xfrm>
        <a:graphic>
          <a:graphicData uri="http://schemas.openxmlformats.org/presentationml/2006/ole">
            <p:oleObj spid="_x0000_s61442" name="Equation" r:id="rId3" imgW="5778500" imgH="59944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H="1">
            <a:off x="501944" y="3779757"/>
            <a:ext cx="689434" cy="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501953" y="6376754"/>
            <a:ext cx="689434" cy="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" y="279400"/>
          <a:ext cx="5361566" cy="3820886"/>
        </p:xfrm>
        <a:graphic>
          <a:graphicData uri="http://schemas.openxmlformats.org/presentationml/2006/ole">
            <p:oleObj spid="_x0000_s62466" name="Equation" r:id="rId3" imgW="4419600" imgH="31496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H="1">
            <a:off x="501963" y="1314593"/>
            <a:ext cx="689434" cy="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642167" y="2420179"/>
            <a:ext cx="408979" cy="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475" y="3435048"/>
            <a:ext cx="2673048" cy="82247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7109" y="253999"/>
          <a:ext cx="4185557" cy="3013007"/>
        </p:xfrm>
        <a:graphic>
          <a:graphicData uri="http://schemas.openxmlformats.org/presentationml/2006/ole">
            <p:oleObj spid="_x0000_s63490" name="Equation" r:id="rId3" imgW="3581400" imgH="25781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76424" y="3011713"/>
          <a:ext cx="5903726" cy="2370667"/>
        </p:xfrm>
        <a:graphic>
          <a:graphicData uri="http://schemas.openxmlformats.org/presentationml/2006/ole">
            <p:oleObj spid="_x0000_s63491" name="Equation" r:id="rId4" imgW="4902200" imgH="1968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0673" y="229809"/>
          <a:ext cx="7247577" cy="5370285"/>
        </p:xfrm>
        <a:graphic>
          <a:graphicData uri="http://schemas.openxmlformats.org/presentationml/2006/ole">
            <p:oleObj spid="_x0000_s64514" name="Equation" r:id="rId3" imgW="5981700" imgH="44323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H="1">
            <a:off x="545403" y="3883702"/>
            <a:ext cx="602503" cy="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873392" y="4148940"/>
            <a:ext cx="342364" cy="158780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3205905" y="4304305"/>
            <a:ext cx="342364" cy="105935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0954" y="290286"/>
          <a:ext cx="6932033" cy="5769428"/>
        </p:xfrm>
        <a:graphic>
          <a:graphicData uri="http://schemas.openxmlformats.org/presentationml/2006/ole">
            <p:oleObj spid="_x0000_s65538" name="Equation" r:id="rId3" imgW="6057900" imgH="5041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6784" y="244219"/>
          <a:ext cx="7366996" cy="6166339"/>
        </p:xfrm>
        <a:graphic>
          <a:graphicData uri="http://schemas.openxmlformats.org/presentationml/2006/ole">
            <p:oleObj spid="_x0000_s17410" name="Equation" r:id="rId3" imgW="6311900" imgH="52832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09908" y="4872187"/>
            <a:ext cx="2894328" cy="744871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99109" y="6459402"/>
            <a:ext cx="54955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4539" y="338666"/>
          <a:ext cx="7439533" cy="5467047"/>
        </p:xfrm>
        <a:graphic>
          <a:graphicData uri="http://schemas.openxmlformats.org/presentationml/2006/ole">
            <p:oleObj spid="_x0000_s66562" name="Equation" r:id="rId3" imgW="6083300" imgH="44704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382428" y="2988655"/>
            <a:ext cx="125564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4064" y="5164668"/>
            <a:ext cx="2049841" cy="82247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974020" y="4781645"/>
            <a:ext cx="370905" cy="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6200000">
            <a:off x="4167474" y="3980085"/>
            <a:ext cx="342364" cy="109563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7130" y="205619"/>
          <a:ext cx="3343371" cy="1681238"/>
        </p:xfrm>
        <a:graphic>
          <a:graphicData uri="http://schemas.openxmlformats.org/presentationml/2006/ole">
            <p:oleObj spid="_x0000_s67586" name="Equation" r:id="rId3" imgW="2222500" imgH="1117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4000" y="205618"/>
          <a:ext cx="4731332" cy="6150731"/>
        </p:xfrm>
        <a:graphic>
          <a:graphicData uri="http://schemas.openxmlformats.org/presentationml/2006/ole">
            <p:oleObj spid="_x0000_s68610" name="Equation" r:id="rId3" imgW="4318000" imgH="56134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24065" y="5382380"/>
            <a:ext cx="1336222" cy="604763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2779503" y="3287500"/>
            <a:ext cx="251739" cy="122868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2148132" y="2644033"/>
            <a:ext cx="401721" cy="26106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2035646" y="325377"/>
            <a:ext cx="251740" cy="182135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73905" y="1318381"/>
            <a:ext cx="556381" cy="145143"/>
          </a:xfrm>
          <a:custGeom>
            <a:avLst/>
            <a:gdLst>
              <a:gd name="connsiteX0" fmla="*/ 556381 w 556381"/>
              <a:gd name="connsiteY0" fmla="*/ 145143 h 145143"/>
              <a:gd name="connsiteX1" fmla="*/ 374952 w 556381"/>
              <a:gd name="connsiteY1" fmla="*/ 48381 h 145143"/>
              <a:gd name="connsiteX2" fmla="*/ 0 w 556381"/>
              <a:gd name="connsiteY2" fmla="*/ 0 h 14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381" h="145143">
                <a:moveTo>
                  <a:pt x="556381" y="145143"/>
                </a:moveTo>
                <a:cubicBezTo>
                  <a:pt x="512031" y="108857"/>
                  <a:pt x="467682" y="72572"/>
                  <a:pt x="374952" y="48381"/>
                </a:cubicBezTo>
                <a:cubicBezTo>
                  <a:pt x="282222" y="24190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9658" y="374952"/>
          <a:ext cx="6800933" cy="1632858"/>
        </p:xfrm>
        <a:graphic>
          <a:graphicData uri="http://schemas.openxmlformats.org/presentationml/2006/ole">
            <p:oleObj spid="_x0000_s69634" name="Equation" r:id="rId3" imgW="5448300" imgH="1308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2487" y="302380"/>
          <a:ext cx="6655877" cy="5418667"/>
        </p:xfrm>
        <a:graphic>
          <a:graphicData uri="http://schemas.openxmlformats.org/presentationml/2006/ole">
            <p:oleObj spid="_x0000_s70658" name="Equation" r:id="rId3" imgW="5397500" imgH="4394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2574" y="193524"/>
          <a:ext cx="6390922" cy="5454952"/>
        </p:xfrm>
        <a:graphic>
          <a:graphicData uri="http://schemas.openxmlformats.org/presentationml/2006/ole">
            <p:oleObj spid="_x0000_s71682" name="Equation" r:id="rId3" imgW="5549900" imgH="47371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0800000">
            <a:off x="1838476" y="5019525"/>
            <a:ext cx="1330476" cy="42333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8060" y="193524"/>
          <a:ext cx="5680226" cy="6311362"/>
        </p:xfrm>
        <a:graphic>
          <a:graphicData uri="http://schemas.openxmlformats.org/presentationml/2006/ole">
            <p:oleObj spid="_x0000_s72706" name="Equation" r:id="rId3" imgW="5143500" imgH="57150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H="1">
            <a:off x="182610" y="6034345"/>
            <a:ext cx="1062027" cy="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6200000">
            <a:off x="1727219" y="45976"/>
            <a:ext cx="251739" cy="122868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130265" y="45975"/>
            <a:ext cx="251739" cy="122868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2442093" y="2742211"/>
            <a:ext cx="251740" cy="108103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887856" y="4980961"/>
            <a:ext cx="251740" cy="77865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12762" y="5418667"/>
            <a:ext cx="1415143" cy="340682"/>
          </a:xfrm>
          <a:custGeom>
            <a:avLst/>
            <a:gdLst>
              <a:gd name="connsiteX0" fmla="*/ 1415143 w 1415143"/>
              <a:gd name="connsiteY0" fmla="*/ 0 h 340682"/>
              <a:gd name="connsiteX1" fmla="*/ 774095 w 1415143"/>
              <a:gd name="connsiteY1" fmla="*/ 326571 h 340682"/>
              <a:gd name="connsiteX2" fmla="*/ 0 w 1415143"/>
              <a:gd name="connsiteY2" fmla="*/ 84666 h 34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5143" h="340682">
                <a:moveTo>
                  <a:pt x="1415143" y="0"/>
                </a:moveTo>
                <a:cubicBezTo>
                  <a:pt x="1212547" y="156230"/>
                  <a:pt x="1009952" y="312460"/>
                  <a:pt x="774095" y="326571"/>
                </a:cubicBezTo>
                <a:cubicBezTo>
                  <a:pt x="538238" y="340682"/>
                  <a:pt x="0" y="84666"/>
                  <a:pt x="0" y="84666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9443" y="217714"/>
          <a:ext cx="5867400" cy="5969000"/>
        </p:xfrm>
        <a:graphic>
          <a:graphicData uri="http://schemas.openxmlformats.org/presentationml/2006/ole">
            <p:oleObj spid="_x0000_s73730" name="Equation" r:id="rId3" imgW="5867400" imgH="59690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399143" y="3324175"/>
            <a:ext cx="1028095" cy="473730"/>
          </a:xfrm>
          <a:custGeom>
            <a:avLst/>
            <a:gdLst>
              <a:gd name="connsiteX0" fmla="*/ 0 w 1028095"/>
              <a:gd name="connsiteY0" fmla="*/ 473730 h 473730"/>
              <a:gd name="connsiteX1" fmla="*/ 241905 w 1028095"/>
              <a:gd name="connsiteY1" fmla="*/ 171349 h 473730"/>
              <a:gd name="connsiteX2" fmla="*/ 520095 w 1028095"/>
              <a:gd name="connsiteY2" fmla="*/ 26206 h 473730"/>
              <a:gd name="connsiteX3" fmla="*/ 1028095 w 1028095"/>
              <a:gd name="connsiteY3" fmla="*/ 14111 h 47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095" h="473730">
                <a:moveTo>
                  <a:pt x="0" y="473730"/>
                </a:moveTo>
                <a:cubicBezTo>
                  <a:pt x="77611" y="359833"/>
                  <a:pt x="155223" y="245936"/>
                  <a:pt x="241905" y="171349"/>
                </a:cubicBezTo>
                <a:cubicBezTo>
                  <a:pt x="328587" y="96762"/>
                  <a:pt x="389063" y="52412"/>
                  <a:pt x="520095" y="26206"/>
                </a:cubicBezTo>
                <a:cubicBezTo>
                  <a:pt x="651127" y="0"/>
                  <a:pt x="1028095" y="14111"/>
                  <a:pt x="1028095" y="14111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4758" y="3374573"/>
            <a:ext cx="241908" cy="145146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6808" y="3279323"/>
          <a:ext cx="215900" cy="190500"/>
        </p:xfrm>
        <a:graphic>
          <a:graphicData uri="http://schemas.openxmlformats.org/presentationml/2006/ole">
            <p:oleObj spid="_x0000_s73731" name="Equation" r:id="rId4" imgW="215900" imgH="1905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27238" y="3238500"/>
          <a:ext cx="139700" cy="190500"/>
        </p:xfrm>
        <a:graphic>
          <a:graphicData uri="http://schemas.openxmlformats.org/presentationml/2006/ole">
            <p:oleObj spid="_x0000_s73732" name="Equation" r:id="rId5" imgW="139700" imgH="190500" progId="Equation.DSMT4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712708" y="3519719"/>
            <a:ext cx="714530" cy="56847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403048" y="4051905"/>
          <a:ext cx="127000" cy="127000"/>
        </p:xfrm>
        <a:graphic>
          <a:graphicData uri="http://schemas.openxmlformats.org/presentationml/2006/ole">
            <p:oleObj spid="_x0000_s73733" name="Equation" r:id="rId6" imgW="127000" imgH="1270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097643" y="3645505"/>
          <a:ext cx="127000" cy="152400"/>
        </p:xfrm>
        <a:graphic>
          <a:graphicData uri="http://schemas.openxmlformats.org/presentationml/2006/ole">
            <p:oleObj spid="_x0000_s73734" name="Equation" r:id="rId7" imgW="127000" imgH="152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5187" y="157238"/>
          <a:ext cx="6319373" cy="6035524"/>
        </p:xfrm>
        <a:graphic>
          <a:graphicData uri="http://schemas.openxmlformats.org/presentationml/2006/ole">
            <p:oleObj spid="_x0000_s74754" name="Equation" r:id="rId3" imgW="5372100" imgH="51308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459623" y="4221237"/>
            <a:ext cx="50800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6807" y="4608286"/>
            <a:ext cx="1258813" cy="68942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4963" y="290513"/>
          <a:ext cx="3705225" cy="1109662"/>
        </p:xfrm>
        <a:graphic>
          <a:graphicData uri="http://schemas.openxmlformats.org/presentationml/2006/ole">
            <p:oleObj spid="_x0000_s75778" name="Equation" r:id="rId3" imgW="2667000" imgH="800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4788" y="317500"/>
          <a:ext cx="7859712" cy="6038850"/>
        </p:xfrm>
        <a:graphic>
          <a:graphicData uri="http://schemas.openxmlformats.org/presentationml/2006/ole">
            <p:oleObj spid="_x0000_s18434" name="Equation" r:id="rId3" imgW="6794500" imgH="52197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36636" y="3321391"/>
            <a:ext cx="2088313" cy="67160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5263" y="330199"/>
          <a:ext cx="7559675" cy="6197601"/>
        </p:xfrm>
        <a:graphic>
          <a:graphicData uri="http://schemas.openxmlformats.org/presentationml/2006/ole">
            <p:oleObj spid="_x0000_s76802" name="Equation" r:id="rId3" imgW="6553200" imgH="53721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81690" y="3848100"/>
          <a:ext cx="1397000" cy="419100"/>
        </p:xfrm>
        <a:graphic>
          <a:graphicData uri="http://schemas.openxmlformats.org/presentationml/2006/ole">
            <p:oleObj spid="_x0000_s76803" name="Equation" r:id="rId4" imgW="1397000" imgH="4191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43315" y="4567766"/>
          <a:ext cx="812800" cy="431800"/>
        </p:xfrm>
        <a:graphic>
          <a:graphicData uri="http://schemas.openxmlformats.org/presentationml/2006/ole">
            <p:oleObj spid="_x0000_s76804" name="Equation" r:id="rId5" imgW="812800" imgH="431800" progId="Equation.DSMT4">
              <p:embed/>
            </p:oleObj>
          </a:graphicData>
        </a:graphic>
      </p:graphicFrame>
      <p:sp>
        <p:nvSpPr>
          <p:cNvPr id="6" name="Freeform 5"/>
          <p:cNvSpPr/>
          <p:nvPr/>
        </p:nvSpPr>
        <p:spPr>
          <a:xfrm>
            <a:off x="1707445" y="3834190"/>
            <a:ext cx="118936" cy="786191"/>
          </a:xfrm>
          <a:custGeom>
            <a:avLst/>
            <a:gdLst>
              <a:gd name="connsiteX0" fmla="*/ 118936 w 118936"/>
              <a:gd name="connsiteY0" fmla="*/ 786191 h 786191"/>
              <a:gd name="connsiteX1" fmla="*/ 10079 w 118936"/>
              <a:gd name="connsiteY1" fmla="*/ 483810 h 786191"/>
              <a:gd name="connsiteX2" fmla="*/ 58460 w 118936"/>
              <a:gd name="connsiteY2" fmla="*/ 0 h 78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936" h="786191">
                <a:moveTo>
                  <a:pt x="118936" y="786191"/>
                </a:moveTo>
                <a:cubicBezTo>
                  <a:pt x="69547" y="700516"/>
                  <a:pt x="20158" y="614842"/>
                  <a:pt x="10079" y="483810"/>
                </a:cubicBezTo>
                <a:cubicBezTo>
                  <a:pt x="0" y="352778"/>
                  <a:pt x="58460" y="0"/>
                  <a:pt x="5846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044095" y="3834190"/>
            <a:ext cx="810381" cy="203604"/>
          </a:xfrm>
          <a:custGeom>
            <a:avLst/>
            <a:gdLst>
              <a:gd name="connsiteX0" fmla="*/ 810381 w 810381"/>
              <a:gd name="connsiteY0" fmla="*/ 133048 h 203604"/>
              <a:gd name="connsiteX1" fmla="*/ 254000 w 810381"/>
              <a:gd name="connsiteY1" fmla="*/ 181429 h 203604"/>
              <a:gd name="connsiteX2" fmla="*/ 0 w 810381"/>
              <a:gd name="connsiteY2" fmla="*/ 0 h 20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381" h="203604">
                <a:moveTo>
                  <a:pt x="810381" y="133048"/>
                </a:moveTo>
                <a:cubicBezTo>
                  <a:pt x="599722" y="168326"/>
                  <a:pt x="389063" y="203604"/>
                  <a:pt x="254000" y="181429"/>
                </a:cubicBezTo>
                <a:cubicBezTo>
                  <a:pt x="118937" y="159254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85" y="3459238"/>
            <a:ext cx="2249714" cy="57855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6138" y="278189"/>
          <a:ext cx="7228212" cy="5382381"/>
        </p:xfrm>
        <a:graphic>
          <a:graphicData uri="http://schemas.openxmlformats.org/presentationml/2006/ole">
            <p:oleObj spid="_x0000_s77826" name="Equation" r:id="rId3" imgW="5918200" imgH="44069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08854" y="3507618"/>
            <a:ext cx="5164667" cy="41123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685" y="5335007"/>
            <a:ext cx="1432077" cy="325563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5014" y="254000"/>
          <a:ext cx="3172407" cy="1233714"/>
        </p:xfrm>
        <a:graphic>
          <a:graphicData uri="http://schemas.openxmlformats.org/presentationml/2006/ole">
            <p:oleObj spid="_x0000_s78850" name="Equation" r:id="rId3" imgW="2057400" imgH="800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9810" y="254000"/>
          <a:ext cx="4699000" cy="6350000"/>
        </p:xfrm>
        <a:graphic>
          <a:graphicData uri="http://schemas.openxmlformats.org/presentationml/2006/ole">
            <p:oleObj spid="_x0000_s79874" name="Equation" r:id="rId3" imgW="4699000" imgH="6350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936369" y="1740587"/>
            <a:ext cx="251741" cy="100390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9810" y="3362476"/>
            <a:ext cx="665238" cy="32657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436559" y="3356428"/>
            <a:ext cx="251742" cy="66523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1905" y="230413"/>
          <a:ext cx="4160762" cy="6459759"/>
        </p:xfrm>
        <a:graphic>
          <a:graphicData uri="http://schemas.openxmlformats.org/presentationml/2006/ole">
            <p:oleObj spid="_x0000_s80898" name="Equation" r:id="rId3" imgW="3746500" imgH="58166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702272" y="5915700"/>
            <a:ext cx="251741" cy="18142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3310347" y="5705202"/>
            <a:ext cx="225213" cy="62895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2004061" y="5523772"/>
            <a:ext cx="225215" cy="108857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471334" y="6132286"/>
            <a:ext cx="266095" cy="22406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701598" y="6168118"/>
            <a:ext cx="224064" cy="1524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7713" y="194162"/>
          <a:ext cx="6531429" cy="6491028"/>
        </p:xfrm>
        <a:graphic>
          <a:graphicData uri="http://schemas.openxmlformats.org/presentationml/2006/ole">
            <p:oleObj spid="_x0000_s81922" name="Equation" r:id="rId3" imgW="6159500" imgH="61214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661107" y="402892"/>
            <a:ext cx="225215" cy="58057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1360592" y="1561373"/>
            <a:ext cx="225215" cy="11176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2912413" y="1661763"/>
            <a:ext cx="225215" cy="91682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4409803" y="1661764"/>
            <a:ext cx="225215" cy="91682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5641099" y="1661763"/>
            <a:ext cx="225215" cy="91682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3202" y="302381"/>
          <a:ext cx="2993571" cy="762000"/>
        </p:xfrm>
        <a:graphic>
          <a:graphicData uri="http://schemas.openxmlformats.org/presentationml/2006/ole">
            <p:oleObj spid="_x0000_s82946" name="Equation" r:id="rId3" imgW="2095500" imgH="533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7110" y="241904"/>
          <a:ext cx="6108700" cy="6177803"/>
        </p:xfrm>
        <a:graphic>
          <a:graphicData uri="http://schemas.openxmlformats.org/presentationml/2006/ole">
            <p:oleObj spid="_x0000_s83970" name="Equation" r:id="rId3" imgW="5613400" imgH="56769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4754517" y="4681942"/>
            <a:ext cx="225215" cy="161108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3330908" y="5029076"/>
            <a:ext cx="225215" cy="91682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63698" y="5636381"/>
            <a:ext cx="110873" cy="326571"/>
          </a:xfrm>
          <a:custGeom>
            <a:avLst/>
            <a:gdLst>
              <a:gd name="connsiteX0" fmla="*/ 110873 w 110873"/>
              <a:gd name="connsiteY0" fmla="*/ 326571 h 326571"/>
              <a:gd name="connsiteX1" fmla="*/ 2016 w 110873"/>
              <a:gd name="connsiteY1" fmla="*/ 205619 h 326571"/>
              <a:gd name="connsiteX2" fmla="*/ 98778 w 110873"/>
              <a:gd name="connsiteY2" fmla="*/ 0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3" h="326571">
                <a:moveTo>
                  <a:pt x="110873" y="326571"/>
                </a:moveTo>
                <a:cubicBezTo>
                  <a:pt x="57452" y="293309"/>
                  <a:pt x="4032" y="260047"/>
                  <a:pt x="2016" y="205619"/>
                </a:cubicBezTo>
                <a:cubicBezTo>
                  <a:pt x="0" y="151191"/>
                  <a:pt x="98778" y="0"/>
                  <a:pt x="98778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142619" y="3791858"/>
            <a:ext cx="568476" cy="33866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567162" y="3858382"/>
            <a:ext cx="362857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844145" y="3780557"/>
            <a:ext cx="362858" cy="15723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315463" y="3683398"/>
            <a:ext cx="363652" cy="35076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3443393" y="2316116"/>
            <a:ext cx="225215" cy="106921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2551" y="157238"/>
          <a:ext cx="6042781" cy="6247354"/>
        </p:xfrm>
        <a:graphic>
          <a:graphicData uri="http://schemas.openxmlformats.org/presentationml/2006/ole">
            <p:oleObj spid="_x0000_s84994" name="Equation" r:id="rId3" imgW="4876800" imgH="5041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7778" y="205619"/>
          <a:ext cx="4279095" cy="1487714"/>
        </p:xfrm>
        <a:graphic>
          <a:graphicData uri="http://schemas.openxmlformats.org/presentationml/2006/ole">
            <p:oleObj spid="_x0000_s86018" name="Equation" r:id="rId3" imgW="3543300" imgH="1231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9399" y="256431"/>
          <a:ext cx="7206773" cy="6170982"/>
        </p:xfrm>
        <a:graphic>
          <a:graphicData uri="http://schemas.openxmlformats.org/presentationml/2006/ole">
            <p:oleObj spid="_x0000_s19458" name="Equation" r:id="rId3" imgW="6273800" imgH="53721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320347" y="5128618"/>
            <a:ext cx="2955390" cy="85476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714472" y="4682916"/>
            <a:ext cx="891406" cy="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4626" y="205618"/>
          <a:ext cx="6397171" cy="3120571"/>
        </p:xfrm>
        <a:graphic>
          <a:graphicData uri="http://schemas.openxmlformats.org/presentationml/2006/ole">
            <p:oleObj spid="_x0000_s87042" name="Equation" r:id="rId3" imgW="5727700" imgH="27940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401231" y="3908350"/>
            <a:ext cx="4172857" cy="2419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07327" y="4060750"/>
            <a:ext cx="145868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83917" y="4213150"/>
            <a:ext cx="145868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13802" y="3920445"/>
            <a:ext cx="370115" cy="29429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01231" y="5238827"/>
            <a:ext cx="4172857" cy="2419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130575" y="4153883"/>
            <a:ext cx="447526" cy="483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055588" y="4973927"/>
            <a:ext cx="592667" cy="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085220" y="4380064"/>
          <a:ext cx="533400" cy="165100"/>
        </p:xfrm>
        <a:graphic>
          <a:graphicData uri="http://schemas.openxmlformats.org/presentationml/2006/ole">
            <p:oleObj spid="_x0000_s87043" name="Equation" r:id="rId4" imgW="533400" imgH="16510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228275" y="3754738"/>
          <a:ext cx="990600" cy="177800"/>
        </p:xfrm>
        <a:graphic>
          <a:graphicData uri="http://schemas.openxmlformats.org/presentationml/2006/ole">
            <p:oleObj spid="_x0000_s87044" name="Equation" r:id="rId5" imgW="990600" imgH="177800" progId="Equation.DSMT4">
              <p:embed/>
            </p:oleObj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1228420" y="5060951"/>
          <a:ext cx="736600" cy="177800"/>
        </p:xfrm>
        <a:graphic>
          <a:graphicData uri="http://schemas.openxmlformats.org/presentationml/2006/ole">
            <p:oleObj spid="_x0000_s87045" name="Equation" r:id="rId6" imgW="736600" imgH="177800" progId="Equation.DSMT4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11150" y="5180467"/>
          <a:ext cx="622300" cy="165100"/>
        </p:xfrm>
        <a:graphic>
          <a:graphicData uri="http://schemas.openxmlformats.org/presentationml/2006/ole">
            <p:oleObj spid="_x0000_s87046" name="Equation" r:id="rId7" imgW="622300" imgH="165100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87350" y="3849990"/>
          <a:ext cx="546100" cy="165100"/>
        </p:xfrm>
        <a:graphic>
          <a:graphicData uri="http://schemas.openxmlformats.org/presentationml/2006/ole">
            <p:oleObj spid="_x0000_s87047" name="Equation" r:id="rId8" imgW="546100" imgH="16510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664803" y="3754738"/>
          <a:ext cx="355600" cy="152400"/>
        </p:xfrm>
        <a:graphic>
          <a:graphicData uri="http://schemas.openxmlformats.org/presentationml/2006/ole">
            <p:oleObj spid="_x0000_s87048" name="Equation" r:id="rId9" imgW="355600" imgH="152400" progId="Equation.DSMT4">
              <p:embed/>
            </p:oleObj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5716660" y="3917950"/>
          <a:ext cx="774700" cy="203200"/>
        </p:xfrm>
        <a:graphic>
          <a:graphicData uri="http://schemas.openxmlformats.org/presentationml/2006/ole">
            <p:oleObj spid="_x0000_s87049" name="Equation" r:id="rId10" imgW="774700" imgH="203200" progId="Equation.DSMT4">
              <p:embed/>
            </p:oleObj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5843588" y="4130675"/>
          <a:ext cx="825500" cy="203200"/>
        </p:xfrm>
        <a:graphic>
          <a:graphicData uri="http://schemas.openxmlformats.org/presentationml/2006/ole">
            <p:oleObj spid="_x0000_s87051" name="Equation" r:id="rId11" imgW="825500" imgH="203200" progId="Equation.DSMT4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67071" y="3998838"/>
          <a:ext cx="635000" cy="215900"/>
        </p:xfrm>
        <a:graphic>
          <a:graphicData uri="http://schemas.openxmlformats.org/presentationml/2006/ole">
            <p:oleObj spid="_x0000_s87052" name="Equation" r:id="rId12" imgW="635000" imgH="215900" progId="Equation.DSMT4">
              <p:embed/>
            </p:oleObj>
          </a:graphicData>
        </a:graphic>
      </p:graphicFrame>
      <p:cxnSp>
        <p:nvCxnSpPr>
          <p:cNvPr id="31" name="Straight Connector 30"/>
          <p:cNvCxnSpPr/>
          <p:nvPr/>
        </p:nvCxnSpPr>
        <p:spPr>
          <a:xfrm rot="5400000">
            <a:off x="6686538" y="4130313"/>
            <a:ext cx="270369" cy="158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187700" y="5035551"/>
          <a:ext cx="2768600" cy="203200"/>
        </p:xfrm>
        <a:graphic>
          <a:graphicData uri="http://schemas.openxmlformats.org/presentationml/2006/ole">
            <p:oleObj spid="_x0000_s87053" name="Equation" r:id="rId13" imgW="2768600" imgH="203200" progId="Equation.DSMT4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44625" y="5924549"/>
          <a:ext cx="4932137" cy="476400"/>
        </p:xfrm>
        <a:graphic>
          <a:graphicData uri="http://schemas.openxmlformats.org/presentationml/2006/ole">
            <p:oleObj spid="_x0000_s87054" name="Equation" r:id="rId14" imgW="44704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3998" y="188081"/>
          <a:ext cx="4886478" cy="6408016"/>
        </p:xfrm>
        <a:graphic>
          <a:graphicData uri="http://schemas.openxmlformats.org/presentationml/2006/ole">
            <p:oleObj spid="_x0000_s88066" name="Equation" r:id="rId3" imgW="4241800" imgH="5562600" progId="Equation.DSMT4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16200000" flipH="1">
            <a:off x="559224" y="5043714"/>
            <a:ext cx="274925" cy="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59223" y="4393410"/>
            <a:ext cx="274925" cy="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965411" y="2598266"/>
            <a:ext cx="899462" cy="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403333" y="4422017"/>
            <a:ext cx="274925" cy="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402540" y="5188854"/>
            <a:ext cx="274925" cy="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02538" y="5624283"/>
            <a:ext cx="27492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991810" y="1173238"/>
            <a:ext cx="290285" cy="495905"/>
          </a:xfrm>
          <a:custGeom>
            <a:avLst/>
            <a:gdLst>
              <a:gd name="connsiteX0" fmla="*/ 290285 w 290285"/>
              <a:gd name="connsiteY0" fmla="*/ 495905 h 495905"/>
              <a:gd name="connsiteX1" fmla="*/ 60476 w 290285"/>
              <a:gd name="connsiteY1" fmla="*/ 399143 h 495905"/>
              <a:gd name="connsiteX2" fmla="*/ 0 w 290285"/>
              <a:gd name="connsiteY2" fmla="*/ 0 h 49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285" h="495905">
                <a:moveTo>
                  <a:pt x="290285" y="495905"/>
                </a:moveTo>
                <a:cubicBezTo>
                  <a:pt x="199571" y="488849"/>
                  <a:pt x="108857" y="481794"/>
                  <a:pt x="60476" y="399143"/>
                </a:cubicBezTo>
                <a:cubicBezTo>
                  <a:pt x="12095" y="316492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3240" y="3096378"/>
            <a:ext cx="628953" cy="48381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63526" y="6310233"/>
            <a:ext cx="495903" cy="35843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7522" y="229809"/>
          <a:ext cx="6574718" cy="5817809"/>
        </p:xfrm>
        <a:graphic>
          <a:graphicData uri="http://schemas.openxmlformats.org/presentationml/2006/ole">
            <p:oleObj spid="_x0000_s89090" name="Equation" r:id="rId3" imgW="5626100" imgH="4978400" progId="Equation.DSMT4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16200000" flipH="1">
            <a:off x="132141" y="1082522"/>
            <a:ext cx="495905" cy="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58761" y="834570"/>
            <a:ext cx="2261810" cy="49590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209143" y="1947336"/>
            <a:ext cx="423332" cy="20561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35239" y="2919376"/>
            <a:ext cx="1403047" cy="53986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460" y="1584477"/>
            <a:ext cx="667254" cy="810380"/>
          </a:xfrm>
          <a:custGeom>
            <a:avLst/>
            <a:gdLst>
              <a:gd name="connsiteX0" fmla="*/ 292302 w 667254"/>
              <a:gd name="connsiteY0" fmla="*/ 810380 h 810380"/>
              <a:gd name="connsiteX1" fmla="*/ 62492 w 667254"/>
              <a:gd name="connsiteY1" fmla="*/ 120952 h 810380"/>
              <a:gd name="connsiteX2" fmla="*/ 667254 w 667254"/>
              <a:gd name="connsiteY2" fmla="*/ 84666 h 81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254" h="810380">
                <a:moveTo>
                  <a:pt x="292302" y="810380"/>
                </a:moveTo>
                <a:cubicBezTo>
                  <a:pt x="146151" y="526142"/>
                  <a:pt x="0" y="241904"/>
                  <a:pt x="62492" y="120952"/>
                </a:cubicBezTo>
                <a:cubicBezTo>
                  <a:pt x="124984" y="0"/>
                  <a:pt x="667254" y="84666"/>
                  <a:pt x="667254" y="84666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4952" y="1580444"/>
            <a:ext cx="3181048" cy="802318"/>
          </a:xfrm>
          <a:custGeom>
            <a:avLst/>
            <a:gdLst>
              <a:gd name="connsiteX0" fmla="*/ 0 w 3181048"/>
              <a:gd name="connsiteY0" fmla="*/ 802318 h 802318"/>
              <a:gd name="connsiteX1" fmla="*/ 2165048 w 3181048"/>
              <a:gd name="connsiteY1" fmla="*/ 403175 h 802318"/>
              <a:gd name="connsiteX2" fmla="*/ 2515810 w 3181048"/>
              <a:gd name="connsiteY2" fmla="*/ 52413 h 802318"/>
              <a:gd name="connsiteX3" fmla="*/ 3181048 w 3181048"/>
              <a:gd name="connsiteY3" fmla="*/ 88699 h 80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048" h="802318">
                <a:moveTo>
                  <a:pt x="0" y="802318"/>
                </a:moveTo>
                <a:cubicBezTo>
                  <a:pt x="872873" y="665238"/>
                  <a:pt x="1745746" y="528159"/>
                  <a:pt x="2165048" y="403175"/>
                </a:cubicBezTo>
                <a:cubicBezTo>
                  <a:pt x="2584350" y="278191"/>
                  <a:pt x="2346477" y="104826"/>
                  <a:pt x="2515810" y="52413"/>
                </a:cubicBezTo>
                <a:cubicBezTo>
                  <a:pt x="2685143" y="0"/>
                  <a:pt x="3181048" y="88699"/>
                  <a:pt x="3181048" y="88699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55599" y="217713"/>
          <a:ext cx="7303331" cy="5612191"/>
        </p:xfrm>
        <a:graphic>
          <a:graphicData uri="http://schemas.openxmlformats.org/presentationml/2006/ole">
            <p:oleObj spid="_x0000_s90114" name="Equation" r:id="rId3" imgW="6197600" imgH="4762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4886" y="241905"/>
          <a:ext cx="5867400" cy="5940016"/>
        </p:xfrm>
        <a:graphic>
          <a:graphicData uri="http://schemas.openxmlformats.org/presentationml/2006/ole">
            <p:oleObj spid="_x0000_s91138" name="Equation" r:id="rId3" imgW="5130800" imgH="51943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1501" y="169332"/>
          <a:ext cx="6131699" cy="5902477"/>
        </p:xfrm>
        <a:graphic>
          <a:graphicData uri="http://schemas.openxmlformats.org/presentationml/2006/ole">
            <p:oleObj spid="_x0000_s92162" name="Equation" r:id="rId3" imgW="5435600" imgH="52324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203603" y="2854477"/>
            <a:ext cx="183445" cy="2283984"/>
          </a:xfrm>
          <a:custGeom>
            <a:avLst/>
            <a:gdLst>
              <a:gd name="connsiteX0" fmla="*/ 171349 w 183445"/>
              <a:gd name="connsiteY0" fmla="*/ 0 h 2283984"/>
              <a:gd name="connsiteX1" fmla="*/ 2016 w 183445"/>
              <a:gd name="connsiteY1" fmla="*/ 1923143 h 2283984"/>
              <a:gd name="connsiteX2" fmla="*/ 183445 w 183445"/>
              <a:gd name="connsiteY2" fmla="*/ 2165047 h 22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445" h="2283984">
                <a:moveTo>
                  <a:pt x="171349" y="0"/>
                </a:moveTo>
                <a:cubicBezTo>
                  <a:pt x="85674" y="781151"/>
                  <a:pt x="0" y="1562302"/>
                  <a:pt x="2016" y="1923143"/>
                </a:cubicBezTo>
                <a:cubicBezTo>
                  <a:pt x="4032" y="2283984"/>
                  <a:pt x="183445" y="2165047"/>
                  <a:pt x="183445" y="216504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6863" y="310318"/>
          <a:ext cx="4347708" cy="6301239"/>
        </p:xfrm>
        <a:graphic>
          <a:graphicData uri="http://schemas.openxmlformats.org/presentationml/2006/ole">
            <p:oleObj spid="_x0000_s93186" name="Equation" r:id="rId3" imgW="3759200" imgH="54483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514756" y="3897207"/>
            <a:ext cx="225215" cy="60718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3138592" y="2908781"/>
            <a:ext cx="225216" cy="106922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815373" y="3263047"/>
            <a:ext cx="225215" cy="20804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86587" y="3128450"/>
            <a:ext cx="225215" cy="40466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387052" y="3658809"/>
            <a:ext cx="20561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996380" y="3499298"/>
            <a:ext cx="524638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794516" y="3660021"/>
            <a:ext cx="20561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1733" y="326571"/>
          <a:ext cx="5551872" cy="4547810"/>
        </p:xfrm>
        <a:graphic>
          <a:graphicData uri="http://schemas.openxmlformats.org/presentationml/2006/ole">
            <p:oleObj spid="_x0000_s94210" name="Equation" r:id="rId3" imgW="4775200" imgH="39116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729619" y="326571"/>
            <a:ext cx="580571" cy="59266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70667" y="249969"/>
            <a:ext cx="1221619" cy="282221"/>
          </a:xfrm>
          <a:custGeom>
            <a:avLst/>
            <a:gdLst>
              <a:gd name="connsiteX0" fmla="*/ 1221619 w 1221619"/>
              <a:gd name="connsiteY0" fmla="*/ 282221 h 282221"/>
              <a:gd name="connsiteX1" fmla="*/ 677333 w 1221619"/>
              <a:gd name="connsiteY1" fmla="*/ 40317 h 282221"/>
              <a:gd name="connsiteX2" fmla="*/ 0 w 1221619"/>
              <a:gd name="connsiteY2" fmla="*/ 40317 h 28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1619" h="282221">
                <a:moveTo>
                  <a:pt x="1221619" y="282221"/>
                </a:moveTo>
                <a:cubicBezTo>
                  <a:pt x="1051277" y="181427"/>
                  <a:pt x="880936" y="80634"/>
                  <a:pt x="677333" y="40317"/>
                </a:cubicBezTo>
                <a:cubicBezTo>
                  <a:pt x="473730" y="0"/>
                  <a:pt x="0" y="40317"/>
                  <a:pt x="0" y="4031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34079" y="4209143"/>
            <a:ext cx="316492" cy="495905"/>
          </a:xfrm>
          <a:custGeom>
            <a:avLst/>
            <a:gdLst>
              <a:gd name="connsiteX0" fmla="*/ 316492 w 316492"/>
              <a:gd name="connsiteY0" fmla="*/ 495905 h 495905"/>
              <a:gd name="connsiteX1" fmla="*/ 50397 w 316492"/>
              <a:gd name="connsiteY1" fmla="*/ 338667 h 495905"/>
              <a:gd name="connsiteX2" fmla="*/ 14111 w 316492"/>
              <a:gd name="connsiteY2" fmla="*/ 0 h 49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492" h="495905">
                <a:moveTo>
                  <a:pt x="316492" y="495905"/>
                </a:moveTo>
                <a:cubicBezTo>
                  <a:pt x="208643" y="458611"/>
                  <a:pt x="100794" y="421318"/>
                  <a:pt x="50397" y="338667"/>
                </a:cubicBezTo>
                <a:cubicBezTo>
                  <a:pt x="0" y="256016"/>
                  <a:pt x="14111" y="0"/>
                  <a:pt x="14111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06571" y="1209524"/>
            <a:ext cx="653143" cy="65314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450274" y="1233714"/>
            <a:ext cx="58057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709094" y="1557054"/>
            <a:ext cx="294330" cy="22981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816455" y="1524794"/>
          <a:ext cx="114300" cy="127000"/>
        </p:xfrm>
        <a:graphic>
          <a:graphicData uri="http://schemas.openxmlformats.org/presentationml/2006/ole">
            <p:oleObj spid="_x0000_s94211" name="Equation" r:id="rId4" imgW="114300" imgH="1270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29155" y="944222"/>
          <a:ext cx="203200" cy="152400"/>
        </p:xfrm>
        <a:graphic>
          <a:graphicData uri="http://schemas.openxmlformats.org/presentationml/2006/ole">
            <p:oleObj spid="_x0000_s94212" name="Equation" r:id="rId5" imgW="203200" imgH="15240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913664" y="1862667"/>
          <a:ext cx="292100" cy="165100"/>
        </p:xfrm>
        <a:graphic>
          <a:graphicData uri="http://schemas.openxmlformats.org/presentationml/2006/ole">
            <p:oleObj spid="_x0000_s94213" name="Equation" r:id="rId6" imgW="292100" imgH="165100" progId="Equation.DSMT4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5400000" flipH="1" flipV="1">
            <a:off x="5929204" y="1554659"/>
            <a:ext cx="294330" cy="2346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205764" y="1461294"/>
          <a:ext cx="114300" cy="127000"/>
        </p:xfrm>
        <a:graphic>
          <a:graphicData uri="http://schemas.openxmlformats.org/presentationml/2006/ole">
            <p:oleObj spid="_x0000_s94214" name="Equation" r:id="rId7" imgW="114300" imgH="127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1344" y="338666"/>
          <a:ext cx="2785463" cy="653143"/>
        </p:xfrm>
        <a:graphic>
          <a:graphicData uri="http://schemas.openxmlformats.org/presentationml/2006/ole">
            <p:oleObj spid="_x0000_s95234" name="Equation" r:id="rId3" imgW="18415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4085" y="181429"/>
          <a:ext cx="5482771" cy="6381828"/>
        </p:xfrm>
        <a:graphic>
          <a:graphicData uri="http://schemas.openxmlformats.org/presentationml/2006/ole">
            <p:oleObj spid="_x0000_s96258" name="Equation" r:id="rId3" imgW="4724400" imgH="54991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178823" y="5097679"/>
            <a:ext cx="225215" cy="77961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159218" y="5097679"/>
            <a:ext cx="225215" cy="77961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337442" y="5939983"/>
            <a:ext cx="225215" cy="46237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34381" y="5648476"/>
            <a:ext cx="1088571" cy="320524"/>
          </a:xfrm>
          <a:custGeom>
            <a:avLst/>
            <a:gdLst>
              <a:gd name="connsiteX0" fmla="*/ 1088571 w 1088571"/>
              <a:gd name="connsiteY0" fmla="*/ 254000 h 320524"/>
              <a:gd name="connsiteX1" fmla="*/ 483809 w 1088571"/>
              <a:gd name="connsiteY1" fmla="*/ 278191 h 320524"/>
              <a:gd name="connsiteX2" fmla="*/ 0 w 1088571"/>
              <a:gd name="connsiteY2" fmla="*/ 0 h 32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8571" h="320524">
                <a:moveTo>
                  <a:pt x="1088571" y="254000"/>
                </a:moveTo>
                <a:cubicBezTo>
                  <a:pt x="876904" y="287262"/>
                  <a:pt x="665237" y="320524"/>
                  <a:pt x="483809" y="278191"/>
                </a:cubicBezTo>
                <a:cubicBezTo>
                  <a:pt x="302381" y="235858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1032573" y="4263169"/>
            <a:ext cx="374163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16200000">
            <a:off x="1237921" y="991178"/>
            <a:ext cx="225216" cy="196770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3074831" y="1376657"/>
            <a:ext cx="225214" cy="119675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 flipH="1">
            <a:off x="690078" y="897975"/>
            <a:ext cx="277948" cy="77961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 flipH="1">
            <a:off x="1738037" y="813720"/>
            <a:ext cx="277949" cy="96312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 flipH="1">
            <a:off x="3084748" y="782902"/>
            <a:ext cx="277950" cy="112417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2902859" y="1100667"/>
            <a:ext cx="253998" cy="22629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1554239" y="1026769"/>
            <a:ext cx="253998" cy="22629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621438" y="1130122"/>
            <a:ext cx="197513" cy="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46087" y="743073"/>
            <a:ext cx="378223" cy="19836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12813" y="486229"/>
          <a:ext cx="952500" cy="203200"/>
        </p:xfrm>
        <a:graphic>
          <a:graphicData uri="http://schemas.openxmlformats.org/presentationml/2006/ole">
            <p:oleObj spid="_x0000_s96259" name="Equation" r:id="rId4" imgW="952500" imgH="203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9399" y="256430"/>
          <a:ext cx="7514613" cy="6099919"/>
        </p:xfrm>
        <a:graphic>
          <a:graphicData uri="http://schemas.openxmlformats.org/presentationml/2006/ole">
            <p:oleObj spid="_x0000_s20483" name="Equation" r:id="rId3" imgW="6273800" imgH="50927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1796" y="314475"/>
          <a:ext cx="5804203" cy="5572035"/>
        </p:xfrm>
        <a:graphic>
          <a:graphicData uri="http://schemas.openxmlformats.org/presentationml/2006/ole">
            <p:oleObj spid="_x0000_s97282" name="Equation" r:id="rId3" imgW="4762500" imgH="4572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434205" y="5046085"/>
            <a:ext cx="225215" cy="65590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3357346" y="5046087"/>
            <a:ext cx="225215" cy="65590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488633" y="4253600"/>
            <a:ext cx="225215" cy="88571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3363395" y="4253600"/>
            <a:ext cx="225215" cy="88571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4451965" y="2330460"/>
            <a:ext cx="225216" cy="306285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85143" y="1052286"/>
            <a:ext cx="348003" cy="193524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023810" y="915207"/>
            <a:ext cx="592666" cy="282222"/>
          </a:xfrm>
          <a:custGeom>
            <a:avLst/>
            <a:gdLst>
              <a:gd name="connsiteX0" fmla="*/ 592666 w 592666"/>
              <a:gd name="connsiteY0" fmla="*/ 282222 h 282222"/>
              <a:gd name="connsiteX1" fmla="*/ 399142 w 592666"/>
              <a:gd name="connsiteY1" fmla="*/ 28222 h 282222"/>
              <a:gd name="connsiteX2" fmla="*/ 0 w 592666"/>
              <a:gd name="connsiteY2" fmla="*/ 112888 h 28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6" h="282222">
                <a:moveTo>
                  <a:pt x="592666" y="282222"/>
                </a:moveTo>
                <a:cubicBezTo>
                  <a:pt x="545293" y="169333"/>
                  <a:pt x="497920" y="56444"/>
                  <a:pt x="399142" y="28222"/>
                </a:cubicBezTo>
                <a:cubicBezTo>
                  <a:pt x="300364" y="0"/>
                  <a:pt x="0" y="112888"/>
                  <a:pt x="0" y="112888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112889" y="3836206"/>
            <a:ext cx="4612318" cy="530175"/>
          </a:xfrm>
          <a:custGeom>
            <a:avLst/>
            <a:gdLst>
              <a:gd name="connsiteX0" fmla="*/ 4612318 w 4612318"/>
              <a:gd name="connsiteY0" fmla="*/ 106842 h 530175"/>
              <a:gd name="connsiteX1" fmla="*/ 717651 w 4612318"/>
              <a:gd name="connsiteY1" fmla="*/ 70556 h 530175"/>
              <a:gd name="connsiteX2" fmla="*/ 306413 w 4612318"/>
              <a:gd name="connsiteY2" fmla="*/ 530175 h 5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18" h="530175">
                <a:moveTo>
                  <a:pt x="4612318" y="106842"/>
                </a:moveTo>
                <a:cubicBezTo>
                  <a:pt x="3023810" y="53421"/>
                  <a:pt x="1435302" y="0"/>
                  <a:pt x="717651" y="70556"/>
                </a:cubicBezTo>
                <a:cubicBezTo>
                  <a:pt x="0" y="141112"/>
                  <a:pt x="306413" y="530175"/>
                  <a:pt x="306413" y="53017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8838" y="181428"/>
          <a:ext cx="5616428" cy="6011333"/>
        </p:xfrm>
        <a:graphic>
          <a:graphicData uri="http://schemas.openxmlformats.org/presentationml/2006/ole">
            <p:oleObj spid="_x0000_s98306" name="Equation" r:id="rId3" imgW="4876800" imgH="52197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4727825" y="1082561"/>
            <a:ext cx="225216" cy="55171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375747" y="1082561"/>
            <a:ext cx="225216" cy="55171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2725" y="278190"/>
          <a:ext cx="7241749" cy="5370286"/>
        </p:xfrm>
        <a:graphic>
          <a:graphicData uri="http://schemas.openxmlformats.org/presentationml/2006/ole">
            <p:oleObj spid="_x0000_s99330" name="Equation" r:id="rId3" imgW="5651500" imgH="4191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963869" y="3051750"/>
            <a:ext cx="225216" cy="33866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3283736" y="1827468"/>
            <a:ext cx="225217" cy="264160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5433061" y="2546046"/>
            <a:ext cx="225216" cy="112485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83239" y="3244792"/>
          <a:ext cx="1295400" cy="177800"/>
        </p:xfrm>
        <a:graphic>
          <a:graphicData uri="http://schemas.openxmlformats.org/presentationml/2006/ole">
            <p:oleObj spid="_x0000_s99331" name="Equation" r:id="rId4" imgW="1295400" imgH="1778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6183" y="3369977"/>
          <a:ext cx="1092200" cy="685800"/>
        </p:xfrm>
        <a:graphic>
          <a:graphicData uri="http://schemas.openxmlformats.org/presentationml/2006/ole">
            <p:oleObj spid="_x0000_s99332" name="Equation" r:id="rId5" imgW="1092200" imgH="6858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94200" y="1511905"/>
          <a:ext cx="355600" cy="127000"/>
        </p:xfrm>
        <a:graphic>
          <a:graphicData uri="http://schemas.openxmlformats.org/presentationml/2006/ole">
            <p:oleObj spid="_x0000_s99333" name="Equation" r:id="rId6" imgW="355600" imgH="127000" progId="Equation.DSMT4">
              <p:embed/>
            </p:oleObj>
          </a:graphicData>
        </a:graphic>
      </p:graphicFrame>
      <p:sp>
        <p:nvSpPr>
          <p:cNvPr id="10" name="Freeform 9"/>
          <p:cNvSpPr/>
          <p:nvPr/>
        </p:nvSpPr>
        <p:spPr>
          <a:xfrm>
            <a:off x="3398762" y="1560286"/>
            <a:ext cx="991809" cy="247952"/>
          </a:xfrm>
          <a:custGeom>
            <a:avLst/>
            <a:gdLst>
              <a:gd name="connsiteX0" fmla="*/ 991809 w 991809"/>
              <a:gd name="connsiteY0" fmla="*/ 0 h 247952"/>
              <a:gd name="connsiteX1" fmla="*/ 266095 w 991809"/>
              <a:gd name="connsiteY1" fmla="*/ 217714 h 247952"/>
              <a:gd name="connsiteX2" fmla="*/ 0 w 991809"/>
              <a:gd name="connsiteY2" fmla="*/ 181428 h 24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1809" h="247952">
                <a:moveTo>
                  <a:pt x="991809" y="0"/>
                </a:moveTo>
                <a:cubicBezTo>
                  <a:pt x="711602" y="93738"/>
                  <a:pt x="431396" y="187476"/>
                  <a:pt x="266095" y="217714"/>
                </a:cubicBezTo>
                <a:cubicBezTo>
                  <a:pt x="100794" y="247952"/>
                  <a:pt x="0" y="181428"/>
                  <a:pt x="0" y="181428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03412" y="3333692"/>
          <a:ext cx="1790700" cy="279400"/>
        </p:xfrm>
        <a:graphic>
          <a:graphicData uri="http://schemas.openxmlformats.org/presentationml/2006/ole">
            <p:oleObj spid="_x0000_s99334" name="Equation" r:id="rId7" imgW="1790700" imgH="279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3179" y="423333"/>
          <a:ext cx="6567330" cy="5237238"/>
        </p:xfrm>
        <a:graphic>
          <a:graphicData uri="http://schemas.openxmlformats.org/presentationml/2006/ole">
            <p:oleObj spid="_x0000_s100354" name="Equation" r:id="rId3" imgW="5016500" imgH="40005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828680" y="3449440"/>
            <a:ext cx="225216" cy="95552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37254" y="4148667"/>
            <a:ext cx="796270" cy="296333"/>
          </a:xfrm>
          <a:custGeom>
            <a:avLst/>
            <a:gdLst>
              <a:gd name="connsiteX0" fmla="*/ 796270 w 796270"/>
              <a:gd name="connsiteY0" fmla="*/ 181428 h 296333"/>
              <a:gd name="connsiteX1" fmla="*/ 131032 w 796270"/>
              <a:gd name="connsiteY1" fmla="*/ 266095 h 296333"/>
              <a:gd name="connsiteX2" fmla="*/ 10079 w 796270"/>
              <a:gd name="connsiteY2" fmla="*/ 0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270" h="296333">
                <a:moveTo>
                  <a:pt x="796270" y="181428"/>
                </a:moveTo>
                <a:cubicBezTo>
                  <a:pt x="529167" y="238880"/>
                  <a:pt x="262064" y="296333"/>
                  <a:pt x="131032" y="266095"/>
                </a:cubicBezTo>
                <a:cubicBezTo>
                  <a:pt x="0" y="235857"/>
                  <a:pt x="10079" y="0"/>
                  <a:pt x="10079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4043" y="253999"/>
          <a:ext cx="4773386" cy="4118215"/>
        </p:xfrm>
        <a:graphic>
          <a:graphicData uri="http://schemas.openxmlformats.org/presentationml/2006/ole">
            <p:oleObj spid="_x0000_s101378" name="Equation" r:id="rId3" imgW="3886200" imgH="33528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308583" y="3346413"/>
            <a:ext cx="225216" cy="182638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3555879" y="3126283"/>
            <a:ext cx="225216" cy="226664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2890762" y="2287667"/>
            <a:ext cx="253999" cy="8450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0800000">
            <a:off x="2636762" y="1242637"/>
            <a:ext cx="253999" cy="8450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758" y="4540250"/>
          <a:ext cx="2870200" cy="1816100"/>
        </p:xfrm>
        <a:graphic>
          <a:graphicData uri="http://schemas.openxmlformats.org/presentationml/2006/ole">
            <p:oleObj spid="_x0000_s101379" name="Equation" r:id="rId4" imgW="2870200" imgH="1816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41700" y="4420594"/>
          <a:ext cx="2260600" cy="1117600"/>
        </p:xfrm>
        <a:graphic>
          <a:graphicData uri="http://schemas.openxmlformats.org/presentationml/2006/ole">
            <p:oleObj spid="_x0000_s101380" name="Equation" r:id="rId5" imgW="2260600" imgH="1117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8859" y="193523"/>
          <a:ext cx="7095041" cy="5696857"/>
        </p:xfrm>
        <a:graphic>
          <a:graphicData uri="http://schemas.openxmlformats.org/presentationml/2006/ole">
            <p:oleObj spid="_x0000_s102403" name="Equation" r:id="rId3" imgW="6057900" imgH="4864100" progId="Equation.DSMT4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1360593" y="2505047"/>
            <a:ext cx="225216" cy="102083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9723" y="290286"/>
          <a:ext cx="7798557" cy="4632476"/>
        </p:xfrm>
        <a:graphic>
          <a:graphicData uri="http://schemas.openxmlformats.org/presentationml/2006/ole">
            <p:oleObj spid="_x0000_s103426" name="Equation" r:id="rId3" imgW="5943600" imgH="3530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1277" y="326571"/>
          <a:ext cx="8098453" cy="4741334"/>
        </p:xfrm>
        <a:graphic>
          <a:graphicData uri="http://schemas.openxmlformats.org/presentationml/2006/ole">
            <p:oleObj spid="_x0000_s104450" name="Equation" r:id="rId3" imgW="6464300" imgH="37846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616857" y="4172857"/>
            <a:ext cx="36286" cy="665238"/>
          </a:xfrm>
          <a:custGeom>
            <a:avLst/>
            <a:gdLst>
              <a:gd name="connsiteX0" fmla="*/ 0 w 36286"/>
              <a:gd name="connsiteY0" fmla="*/ 665238 h 665238"/>
              <a:gd name="connsiteX1" fmla="*/ 36286 w 36286"/>
              <a:gd name="connsiteY1" fmla="*/ 0 h 6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86" h="665238">
                <a:moveTo>
                  <a:pt x="0" y="665238"/>
                </a:moveTo>
                <a:lnTo>
                  <a:pt x="36286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4733" y="241904"/>
          <a:ext cx="7691362" cy="5470407"/>
        </p:xfrm>
        <a:graphic>
          <a:graphicData uri="http://schemas.openxmlformats.org/presentationml/2006/ole">
            <p:oleObj spid="_x0000_s105474" name="Equation" r:id="rId3" imgW="6553200" imgH="4660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89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1580" y="290286"/>
          <a:ext cx="5300133" cy="6193090"/>
        </p:xfrm>
        <a:graphic>
          <a:graphicData uri="http://schemas.openxmlformats.org/presentationml/2006/ole">
            <p:oleObj spid="_x0000_s106498" name="Equation" r:id="rId3" imgW="4673600" imgH="54610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181429" y="5152571"/>
            <a:ext cx="205619" cy="483810"/>
          </a:xfrm>
          <a:custGeom>
            <a:avLst/>
            <a:gdLst>
              <a:gd name="connsiteX0" fmla="*/ 60476 w 205619"/>
              <a:gd name="connsiteY0" fmla="*/ 483810 h 483810"/>
              <a:gd name="connsiteX1" fmla="*/ 24190 w 205619"/>
              <a:gd name="connsiteY1" fmla="*/ 229810 h 483810"/>
              <a:gd name="connsiteX2" fmla="*/ 205619 w 205619"/>
              <a:gd name="connsiteY2" fmla="*/ 0 h 48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619" h="483810">
                <a:moveTo>
                  <a:pt x="60476" y="483810"/>
                </a:moveTo>
                <a:cubicBezTo>
                  <a:pt x="30238" y="397127"/>
                  <a:pt x="0" y="310445"/>
                  <a:pt x="24190" y="229810"/>
                </a:cubicBezTo>
                <a:cubicBezTo>
                  <a:pt x="48380" y="149175"/>
                  <a:pt x="205619" y="0"/>
                  <a:pt x="205619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13619" y="4620381"/>
            <a:ext cx="181429" cy="229809"/>
          </a:xfrm>
          <a:custGeom>
            <a:avLst/>
            <a:gdLst>
              <a:gd name="connsiteX0" fmla="*/ 181429 w 181429"/>
              <a:gd name="connsiteY0" fmla="*/ 0 h 229809"/>
              <a:gd name="connsiteX1" fmla="*/ 36286 w 181429"/>
              <a:gd name="connsiteY1" fmla="*/ 96762 h 229809"/>
              <a:gd name="connsiteX2" fmla="*/ 0 w 181429"/>
              <a:gd name="connsiteY2" fmla="*/ 229809 h 22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29" h="229809">
                <a:moveTo>
                  <a:pt x="181429" y="0"/>
                </a:moveTo>
                <a:cubicBezTo>
                  <a:pt x="123976" y="29230"/>
                  <a:pt x="66524" y="58461"/>
                  <a:pt x="36286" y="96762"/>
                </a:cubicBezTo>
                <a:cubicBezTo>
                  <a:pt x="6048" y="135063"/>
                  <a:pt x="0" y="229809"/>
                  <a:pt x="0" y="229809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4080" y="215396"/>
          <a:ext cx="6565900" cy="5921375"/>
        </p:xfrm>
        <a:graphic>
          <a:graphicData uri="http://schemas.openxmlformats.org/presentationml/2006/ole">
            <p:oleObj spid="_x0000_s21506" name="Equation" r:id="rId3" imgW="5194300" imgH="46863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61768" y="4322692"/>
            <a:ext cx="3040876" cy="769293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4163" y="277813"/>
          <a:ext cx="6704012" cy="4403725"/>
        </p:xfrm>
        <a:graphic>
          <a:graphicData uri="http://schemas.openxmlformats.org/presentationml/2006/ole">
            <p:oleObj spid="_x0000_s107522" name="Equation" r:id="rId3" imgW="5549900" imgH="36449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5900918" y="2674362"/>
            <a:ext cx="225216" cy="1949298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54700" y="3797904"/>
          <a:ext cx="698500" cy="228600"/>
        </p:xfrm>
        <a:graphic>
          <a:graphicData uri="http://schemas.openxmlformats.org/presentationml/2006/ole">
            <p:oleObj spid="_x0000_s107523" name="Equation" r:id="rId4" imgW="698500" imgH="2286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265333" y="3668484"/>
          <a:ext cx="114300" cy="177800"/>
        </p:xfrm>
        <a:graphic>
          <a:graphicData uri="http://schemas.openxmlformats.org/presentationml/2006/ole">
            <p:oleObj spid="_x0000_s107524" name="Equation" r:id="rId5" imgW="114300" imgH="177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3936" y="193523"/>
          <a:ext cx="6613584" cy="5563809"/>
        </p:xfrm>
        <a:graphic>
          <a:graphicData uri="http://schemas.openxmlformats.org/presentationml/2006/ole">
            <p:oleObj spid="_x0000_s108546" name="Equation" r:id="rId3" imgW="5600700" imgH="47117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1634172" y="577293"/>
            <a:ext cx="225216" cy="158644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862157" y="1127943"/>
            <a:ext cx="185425" cy="52493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7779" y="169332"/>
          <a:ext cx="5001078" cy="6408067"/>
        </p:xfrm>
        <a:graphic>
          <a:graphicData uri="http://schemas.openxmlformats.org/presentationml/2006/ole">
            <p:oleObj spid="_x0000_s109570" name="Equation" r:id="rId3" imgW="4559300" imgH="5842000" progId="Equation.DSMT4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 flipH="1" flipV="1">
            <a:off x="1403047" y="5370286"/>
            <a:ext cx="29028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4562" y="205618"/>
          <a:ext cx="6720514" cy="6150731"/>
        </p:xfrm>
        <a:graphic>
          <a:graphicData uri="http://schemas.openxmlformats.org/presentationml/2006/ole">
            <p:oleObj spid="_x0000_s110594" name="Equation" r:id="rId3" imgW="5842000" imgH="53467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638392" y="2795630"/>
            <a:ext cx="185425" cy="148045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10730" y="4803822"/>
            <a:ext cx="1201460" cy="675317"/>
          </a:xfrm>
          <a:custGeom>
            <a:avLst/>
            <a:gdLst>
              <a:gd name="connsiteX0" fmla="*/ 524127 w 1201460"/>
              <a:gd name="connsiteY0" fmla="*/ 215698 h 675317"/>
              <a:gd name="connsiteX1" fmla="*/ 221746 w 1201460"/>
              <a:gd name="connsiteY1" fmla="*/ 82651 h 675317"/>
              <a:gd name="connsiteX2" fmla="*/ 28222 w 1201460"/>
              <a:gd name="connsiteY2" fmla="*/ 288270 h 675317"/>
              <a:gd name="connsiteX3" fmla="*/ 391080 w 1201460"/>
              <a:gd name="connsiteY3" fmla="*/ 578555 h 675317"/>
              <a:gd name="connsiteX4" fmla="*/ 1007937 w 1201460"/>
              <a:gd name="connsiteY4" fmla="*/ 614841 h 675317"/>
              <a:gd name="connsiteX5" fmla="*/ 1189365 w 1201460"/>
              <a:gd name="connsiteY5" fmla="*/ 215698 h 675317"/>
              <a:gd name="connsiteX6" fmla="*/ 935365 w 1201460"/>
              <a:gd name="connsiteY6" fmla="*/ 10079 h 675317"/>
              <a:gd name="connsiteX7" fmla="*/ 741841 w 1201460"/>
              <a:gd name="connsiteY7" fmla="*/ 155222 h 675317"/>
              <a:gd name="connsiteX8" fmla="*/ 632984 w 1201460"/>
              <a:gd name="connsiteY8" fmla="*/ 264079 h 675317"/>
              <a:gd name="connsiteX9" fmla="*/ 524127 w 1201460"/>
              <a:gd name="connsiteY9" fmla="*/ 215698 h 6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460" h="675317">
                <a:moveTo>
                  <a:pt x="524127" y="215698"/>
                </a:moveTo>
                <a:cubicBezTo>
                  <a:pt x="455587" y="185460"/>
                  <a:pt x="304397" y="70556"/>
                  <a:pt x="221746" y="82651"/>
                </a:cubicBezTo>
                <a:cubicBezTo>
                  <a:pt x="139095" y="94746"/>
                  <a:pt x="0" y="205619"/>
                  <a:pt x="28222" y="288270"/>
                </a:cubicBezTo>
                <a:cubicBezTo>
                  <a:pt x="56444" y="370921"/>
                  <a:pt x="227794" y="524126"/>
                  <a:pt x="391080" y="578555"/>
                </a:cubicBezTo>
                <a:cubicBezTo>
                  <a:pt x="554366" y="632984"/>
                  <a:pt x="874890" y="675317"/>
                  <a:pt x="1007937" y="614841"/>
                </a:cubicBezTo>
                <a:cubicBezTo>
                  <a:pt x="1140985" y="554365"/>
                  <a:pt x="1201460" y="316492"/>
                  <a:pt x="1189365" y="215698"/>
                </a:cubicBezTo>
                <a:cubicBezTo>
                  <a:pt x="1177270" y="114904"/>
                  <a:pt x="1009952" y="20158"/>
                  <a:pt x="935365" y="10079"/>
                </a:cubicBezTo>
                <a:cubicBezTo>
                  <a:pt x="860778" y="0"/>
                  <a:pt x="792238" y="112889"/>
                  <a:pt x="741841" y="155222"/>
                </a:cubicBezTo>
                <a:cubicBezTo>
                  <a:pt x="691444" y="197555"/>
                  <a:pt x="673301" y="254000"/>
                  <a:pt x="632984" y="264079"/>
                </a:cubicBezTo>
                <a:cubicBezTo>
                  <a:pt x="592667" y="274158"/>
                  <a:pt x="592667" y="245936"/>
                  <a:pt x="524127" y="21569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0" y="5019587"/>
          <a:ext cx="292100" cy="165100"/>
        </p:xfrm>
        <a:graphic>
          <a:graphicData uri="http://schemas.openxmlformats.org/presentationml/2006/ole">
            <p:oleObj spid="_x0000_s110595" name="Equation" r:id="rId4" imgW="292100" imgH="1651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46436" y="5184687"/>
          <a:ext cx="139700" cy="165100"/>
        </p:xfrm>
        <a:graphic>
          <a:graphicData uri="http://schemas.openxmlformats.org/presentationml/2006/ole">
            <p:oleObj spid="_x0000_s110596" name="Equation" r:id="rId5" imgW="139700" imgH="165100" progId="Equation.DSMT4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 flipH="1" flipV="1">
            <a:off x="5215481" y="5061058"/>
            <a:ext cx="278191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137693" y="5263050"/>
            <a:ext cx="278191" cy="153987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55373" y="5200948"/>
            <a:ext cx="207243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303784" y="4665939"/>
            <a:ext cx="616812" cy="51363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56912" y="457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612190" y="4859256"/>
          <a:ext cx="114300" cy="127000"/>
        </p:xfrm>
        <a:graphic>
          <a:graphicData uri="http://schemas.openxmlformats.org/presentationml/2006/ole">
            <p:oleObj spid="_x0000_s110597" name="Equation" r:id="rId6" imgW="114300" imgH="12700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902631" y="4476464"/>
          <a:ext cx="330200" cy="203200"/>
        </p:xfrm>
        <a:graphic>
          <a:graphicData uri="http://schemas.openxmlformats.org/presentationml/2006/ole">
            <p:oleObj spid="_x0000_s110598" name="Equation" r:id="rId7" imgW="330200" imgH="203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8470" y="232530"/>
          <a:ext cx="3811815" cy="6246739"/>
        </p:xfrm>
        <a:graphic>
          <a:graphicData uri="http://schemas.openxmlformats.org/presentationml/2006/ole">
            <p:oleObj spid="_x0000_s111618" name="Equation" r:id="rId3" imgW="3340100" imgH="5473700" progId="Equation.DSMT4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1185333" y="1112762"/>
            <a:ext cx="447524" cy="435428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8781" y="1935238"/>
            <a:ext cx="447524" cy="435428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8611" y="1995713"/>
            <a:ext cx="295124" cy="309638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8441" y="2075546"/>
            <a:ext cx="142724" cy="1524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09095" y="3144761"/>
            <a:ext cx="742814" cy="65314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37305" y="3229427"/>
            <a:ext cx="489856" cy="464458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67279" y="3144761"/>
            <a:ext cx="586456" cy="31447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687034" y="3225800"/>
            <a:ext cx="313684" cy="153194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1"/>
            <a:endCxn id="9" idx="1"/>
          </p:cNvCxnSpPr>
          <p:nvPr/>
        </p:nvCxnSpPr>
        <p:spPr>
          <a:xfrm rot="16200000" flipH="1">
            <a:off x="1534943" y="3223346"/>
            <a:ext cx="57033" cy="9116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426305" y="3145555"/>
          <a:ext cx="127000" cy="241300"/>
        </p:xfrm>
        <a:graphic>
          <a:graphicData uri="http://schemas.openxmlformats.org/presentationml/2006/ole">
            <p:oleObj spid="_x0000_s111619" name="Equation" r:id="rId4" imgW="127000" imgH="241300" progId="Equation.DSMT4">
              <p:embed/>
            </p:oleObj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1661144" y="3216222"/>
          <a:ext cx="139700" cy="241300"/>
        </p:xfrm>
        <a:graphic>
          <a:graphicData uri="http://schemas.openxmlformats.org/presentationml/2006/ole">
            <p:oleObj spid="_x0000_s111620" name="Equation" r:id="rId5" imgW="139700" imgH="24130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969433" y="3297445"/>
          <a:ext cx="215900" cy="241300"/>
        </p:xfrm>
        <a:graphic>
          <a:graphicData uri="http://schemas.openxmlformats.org/presentationml/2006/ole">
            <p:oleObj spid="_x0000_s111621" name="Equation" r:id="rId6" imgW="215900" imgH="241300" progId="Equation.DSMT4">
              <p:embed/>
            </p:oleObj>
          </a:graphicData>
        </a:graphic>
      </p:graphicFrame>
      <p:sp>
        <p:nvSpPr>
          <p:cNvPr id="21" name="Freeform 20"/>
          <p:cNvSpPr/>
          <p:nvPr/>
        </p:nvSpPr>
        <p:spPr>
          <a:xfrm>
            <a:off x="1088571" y="3056063"/>
            <a:ext cx="556382" cy="282223"/>
          </a:xfrm>
          <a:custGeom>
            <a:avLst/>
            <a:gdLst>
              <a:gd name="connsiteX0" fmla="*/ 0 w 556382"/>
              <a:gd name="connsiteY0" fmla="*/ 282223 h 282223"/>
              <a:gd name="connsiteX1" fmla="*/ 471715 w 556382"/>
              <a:gd name="connsiteY1" fmla="*/ 16127 h 282223"/>
              <a:gd name="connsiteX2" fmla="*/ 508000 w 556382"/>
              <a:gd name="connsiteY2" fmla="*/ 185461 h 28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382" h="282223">
                <a:moveTo>
                  <a:pt x="0" y="282223"/>
                </a:moveTo>
                <a:cubicBezTo>
                  <a:pt x="193524" y="157238"/>
                  <a:pt x="387048" y="32254"/>
                  <a:pt x="471715" y="16127"/>
                </a:cubicBezTo>
                <a:cubicBezTo>
                  <a:pt x="556382" y="0"/>
                  <a:pt x="508000" y="185461"/>
                  <a:pt x="508000" y="185461"/>
                </a:cubicBezTo>
              </a:path>
            </a:pathLst>
          </a:cu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4000" y="254000"/>
          <a:ext cx="8144662" cy="4959048"/>
        </p:xfrm>
        <a:graphic>
          <a:graphicData uri="http://schemas.openxmlformats.org/presentationml/2006/ole">
            <p:oleObj spid="_x0000_s112642" name="Equation" r:id="rId3" imgW="6299200" imgH="3835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699" y="217714"/>
          <a:ext cx="8120064" cy="5249334"/>
        </p:xfrm>
        <a:graphic>
          <a:graphicData uri="http://schemas.openxmlformats.org/presentationml/2006/ole">
            <p:oleObj spid="_x0000_s113666" name="Equation" r:id="rId3" imgW="6286500" imgH="40640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2975429" y="2610556"/>
            <a:ext cx="1161142" cy="413254"/>
          </a:xfrm>
          <a:custGeom>
            <a:avLst/>
            <a:gdLst>
              <a:gd name="connsiteX0" fmla="*/ 1161142 w 1161142"/>
              <a:gd name="connsiteY0" fmla="*/ 413254 h 413254"/>
              <a:gd name="connsiteX1" fmla="*/ 786190 w 1161142"/>
              <a:gd name="connsiteY1" fmla="*/ 14111 h 413254"/>
              <a:gd name="connsiteX2" fmla="*/ 0 w 1161142"/>
              <a:gd name="connsiteY2" fmla="*/ 328587 h 4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2" h="413254">
                <a:moveTo>
                  <a:pt x="1161142" y="413254"/>
                </a:moveTo>
                <a:cubicBezTo>
                  <a:pt x="1070428" y="220738"/>
                  <a:pt x="979714" y="28222"/>
                  <a:pt x="786190" y="14111"/>
                </a:cubicBezTo>
                <a:cubicBezTo>
                  <a:pt x="592666" y="0"/>
                  <a:pt x="0" y="328587"/>
                  <a:pt x="0" y="32858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3783" y="205618"/>
          <a:ext cx="7420669" cy="5914571"/>
        </p:xfrm>
        <a:graphic>
          <a:graphicData uri="http://schemas.openxmlformats.org/presentationml/2006/ole">
            <p:oleObj spid="_x0000_s114690" name="Equation" r:id="rId3" imgW="6007100" imgH="47879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432775" y="5692741"/>
            <a:ext cx="185426" cy="114179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345342" y="6563105"/>
            <a:ext cx="36512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-96762" y="3979333"/>
            <a:ext cx="2177143" cy="834572"/>
          </a:xfrm>
          <a:custGeom>
            <a:avLst/>
            <a:gdLst>
              <a:gd name="connsiteX0" fmla="*/ 2177143 w 2177143"/>
              <a:gd name="connsiteY0" fmla="*/ 0 h 834572"/>
              <a:gd name="connsiteX1" fmla="*/ 1802191 w 2177143"/>
              <a:gd name="connsiteY1" fmla="*/ 193524 h 834572"/>
              <a:gd name="connsiteX2" fmla="*/ 254000 w 2177143"/>
              <a:gd name="connsiteY2" fmla="*/ 193524 h 834572"/>
              <a:gd name="connsiteX3" fmla="*/ 278191 w 2177143"/>
              <a:gd name="connsiteY3" fmla="*/ 834572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143" h="834572">
                <a:moveTo>
                  <a:pt x="2177143" y="0"/>
                </a:moveTo>
                <a:cubicBezTo>
                  <a:pt x="2149929" y="80635"/>
                  <a:pt x="2122715" y="161270"/>
                  <a:pt x="1802191" y="193524"/>
                </a:cubicBezTo>
                <a:cubicBezTo>
                  <a:pt x="1481667" y="225778"/>
                  <a:pt x="508000" y="86683"/>
                  <a:pt x="254000" y="193524"/>
                </a:cubicBezTo>
                <a:cubicBezTo>
                  <a:pt x="0" y="300365"/>
                  <a:pt x="278191" y="834572"/>
                  <a:pt x="278191" y="834572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E19-66DB-FE46-BFCE-EDD14E78231C}" type="slidenum">
              <a:rPr lang="en-US" smtClean="0"/>
              <a:pPr/>
              <a:t>98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9810" y="374650"/>
          <a:ext cx="5486400" cy="6108700"/>
        </p:xfrm>
        <a:graphic>
          <a:graphicData uri="http://schemas.openxmlformats.org/presentationml/2006/ole">
            <p:oleObj spid="_x0000_s115714" name="Equation" r:id="rId3" imgW="5486400" imgH="61087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792662" y="1803820"/>
            <a:ext cx="185426" cy="97245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2419077" y="1330501"/>
            <a:ext cx="282977" cy="213601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1651425" y="3194775"/>
            <a:ext cx="185426" cy="74506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407833" y="3474594"/>
          <a:ext cx="1651000" cy="939800"/>
        </p:xfrm>
        <a:graphic>
          <a:graphicData uri="http://schemas.openxmlformats.org/presentationml/2006/ole">
            <p:oleObj spid="_x0000_s115715" name="Equation" r:id="rId4" imgW="1651000" imgH="939800" progId="Equation.DSMT4">
              <p:embed/>
            </p:oleObj>
          </a:graphicData>
        </a:graphic>
      </p:graphicFrame>
      <p:sp>
        <p:nvSpPr>
          <p:cNvPr id="12" name="Freeform 11"/>
          <p:cNvSpPr/>
          <p:nvPr/>
        </p:nvSpPr>
        <p:spPr>
          <a:xfrm>
            <a:off x="2080381" y="3701143"/>
            <a:ext cx="1282095" cy="383016"/>
          </a:xfrm>
          <a:custGeom>
            <a:avLst/>
            <a:gdLst>
              <a:gd name="connsiteX0" fmla="*/ 1282095 w 1282095"/>
              <a:gd name="connsiteY0" fmla="*/ 0 h 383016"/>
              <a:gd name="connsiteX1" fmla="*/ 628952 w 1282095"/>
              <a:gd name="connsiteY1" fmla="*/ 326571 h 383016"/>
              <a:gd name="connsiteX2" fmla="*/ 0 w 1282095"/>
              <a:gd name="connsiteY2" fmla="*/ 338667 h 38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095" h="383016">
                <a:moveTo>
                  <a:pt x="1282095" y="0"/>
                </a:moveTo>
                <a:cubicBezTo>
                  <a:pt x="1062365" y="135063"/>
                  <a:pt x="842635" y="270127"/>
                  <a:pt x="628952" y="326571"/>
                </a:cubicBezTo>
                <a:cubicBezTo>
                  <a:pt x="415270" y="383016"/>
                  <a:pt x="0" y="338667"/>
                  <a:pt x="0" y="33866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17602</TotalTime>
  <Words>98</Words>
  <Application>Microsoft Macintosh PowerPoint</Application>
  <PresentationFormat>On-screen Show (4:3)</PresentationFormat>
  <Paragraphs>98</Paragraphs>
  <Slides>98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</vt:vector>
  </TitlesOfParts>
  <Company>University of New Mexico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UNM</dc:creator>
  <cp:lastModifiedBy>Sally Carol Seidel</cp:lastModifiedBy>
  <cp:revision>121</cp:revision>
  <dcterms:created xsi:type="dcterms:W3CDTF">2011-06-01T16:02:25Z</dcterms:created>
  <dcterms:modified xsi:type="dcterms:W3CDTF">2011-06-01T16:02:44Z</dcterms:modified>
</cp:coreProperties>
</file>