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68.xml" ContentType="application/vnd.openxmlformats-officedocument.presentationml.slide+xml"/>
  <Override PartName="/ppt/embeddings/oleObject69.bin" ContentType="application/vnd.openxmlformats-officedocument.oleObject"/>
  <Override PartName="/ppt/slides/slide28.xml" ContentType="application/vnd.openxmlformats-officedocument.presentationml.slide+xml"/>
  <Override PartName="/ppt/slides/slide66.xml" ContentType="application/vnd.openxmlformats-officedocument.presentationml.slide+xml"/>
  <Override PartName="/ppt/embeddings/oleObject38.bin" ContentType="application/vnd.openxmlformats-officedocument.oleObject"/>
  <Override PartName="/ppt/embeddings/oleObject153.bin" ContentType="application/vnd.openxmlformats-officedocument.oleObject"/>
  <Override PartName="/docProps/app.xml" ContentType="application/vnd.openxmlformats-officedocument.extended-properties+xml"/>
  <Override PartName="/ppt/embeddings/oleObject92.bin" ContentType="application/vnd.openxmlformats-officedocument.oleObject"/>
  <Override PartName="/ppt/embeddings/oleObject76.bin" ContentType="application/vnd.openxmlformats-officedocument.oleObject"/>
  <Override PartName="/ppt/embeddings/oleObject107.bin" ContentType="application/vnd.openxmlformats-officedocument.oleObject"/>
  <Override PartName="/ppt/slides/slide11.xml" ContentType="application/vnd.openxmlformats-officedocument.presentationml.slide+xml"/>
  <Override PartName="/ppt/embeddings/oleObject55.bin" ContentType="application/vnd.openxmlformats-officedocument.oleObject"/>
  <Override PartName="/ppt/slides/slide47.xml" ContentType="application/vnd.openxmlformats-officedocument.presentationml.slide+xml"/>
  <Override PartName="/ppt/embeddings/oleObject53.bin" ContentType="application/vnd.openxmlformats-officedocument.oleObject"/>
  <Override PartName="/ppt/embeddings/oleObject132.bin" ContentType="application/vnd.openxmlformats-officedocument.oleObject"/>
  <Override PartName="/ppt/embeddings/oleObject170.bin" ContentType="application/vnd.openxmlformats-officedocument.oleObject"/>
  <Override PartName="/ppt/slideLayouts/slideLayout3.xml" ContentType="application/vnd.openxmlformats-officedocument.presentationml.slideLayout+xml"/>
  <Override PartName="/ppt/embeddings/oleObject109.bin" ContentType="application/vnd.openxmlformats-officedocument.oleObject"/>
  <Override PartName="/ppt/embeddings/oleObject45.bin" ContentType="application/vnd.openxmlformats-officedocument.oleObject"/>
  <Override PartName="/ppt/embeddings/oleObject166.bin" ContentType="application/vnd.openxmlformats-officedocument.oleObject"/>
  <Override PartName="/ppt/embeddings/oleObject86.bin" ContentType="application/vnd.openxmlformats-officedocument.oleObject"/>
  <Override PartName="/ppt/embeddings/oleObject126.bin" ContentType="application/vnd.openxmlformats-officedocument.oleObject"/>
  <Override PartName="/ppt/slides/slide1.xml" ContentType="application/vnd.openxmlformats-officedocument.presentationml.slide+xml"/>
  <Override PartName="/ppt/slides/slide97.xml" ContentType="application/vnd.openxmlformats-officedocument.presentationml.slide+xml"/>
  <Override PartName="/ppt/tableStyles.xml" ContentType="application/vnd.openxmlformats-officedocument.presentationml.tableStyles+xml"/>
  <Override PartName="/ppt/embeddings/oleObject100.bin" ContentType="application/vnd.openxmlformats-officedocument.oleObject"/>
  <Override PartName="/ppt/embeddings/oleObject22.bin" ContentType="application/vnd.openxmlformats-officedocument.oleObject"/>
  <Override PartName="/ppt/embeddings/oleObject37.bin" ContentType="application/vnd.openxmlformats-officedocument.oleObject"/>
  <Override PartName="/ppt/slides/slide94.xml" ContentType="application/vnd.openxmlformats-officedocument.presentationml.slide+xml"/>
  <Override PartName="/ppt/embeddings/oleObject58.bin" ContentType="application/vnd.openxmlformats-officedocument.oleObject"/>
  <Override PartName="/ppt/slides/slide92.xml" ContentType="application/vnd.openxmlformats-officedocument.presentationml.slide+xml"/>
  <Override PartName="/ppt/embeddings/oleObject139.bin" ContentType="application/vnd.openxmlformats-officedocument.oleObject"/>
  <Override PartName="/ppt/embeddings/oleObject156.bin" ContentType="application/vnd.openxmlformats-officedocument.oleObject"/>
  <Override PartName="/ppt/embeddings/oleObject136.bin" ContentType="application/vnd.openxmlformats-officedocument.oleObject"/>
  <Override PartName="/ppt/embeddings/oleObject43.bin" ContentType="application/vnd.openxmlformats-officedocument.oleObject"/>
  <Override PartName="/ppt/embeddings/oleObject80.bin" ContentType="application/vnd.openxmlformats-officedocument.oleObject"/>
  <Override PartName="/ppt/embeddings/oleObject56.bin" ContentType="application/vnd.openxmlformats-officedocument.oleObject"/>
  <Override PartName="/ppt/embeddings/oleObject95.bin" ContentType="application/vnd.openxmlformats-officedocument.oleObject"/>
  <Default Extension="pict" ContentType="image/pict"/>
  <Override PartName="/ppt/embeddings/oleObject108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77.bin" ContentType="application/vnd.openxmlformats-officedocument.oleObject"/>
  <Override PartName="/ppt/embeddings/oleObject144.bin" ContentType="application/vnd.openxmlformats-officedocument.oleObject"/>
  <Override PartName="/ppt/slides/slide78.xml" ContentType="application/vnd.openxmlformats-officedocument.presentationml.slide+xml"/>
  <Override PartName="/ppt/embeddings/oleObject36.bin" ContentType="application/vnd.openxmlformats-officedocument.oleObject"/>
  <Override PartName="/ppt/embeddings/oleObject145.bin" ContentType="application/vnd.openxmlformats-officedocument.oleObject"/>
  <Override PartName="/ppt/embeddings/oleObject98.bin" ContentType="application/vnd.openxmlformats-officedocument.oleObject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87.bin" ContentType="application/vnd.openxmlformats-officedocument.oleObject"/>
  <Override PartName="/ppt/embeddings/oleObject99.bin" ContentType="application/vnd.openxmlformats-officedocument.oleObject"/>
  <Override PartName="/ppt/embeddings/oleObject150.bin" ContentType="application/vnd.openxmlformats-officedocument.oleObject"/>
  <Override PartName="/ppt/embeddings/oleObject160.bin" ContentType="application/vnd.openxmlformats-officedocument.oleObject"/>
  <Override PartName="/ppt/slides/slide37.xml" ContentType="application/vnd.openxmlformats-officedocument.presentationml.slide+xml"/>
  <Override PartName="/ppt/embeddings/oleObject13.bin" ContentType="application/vnd.openxmlformats-officedocument.oleObject"/>
  <Override PartName="/ppt/slides/slide10.xml" ContentType="application/vnd.openxmlformats-officedocument.presentationml.slide+xml"/>
  <Override PartName="/ppt/embeddings/oleObject103.bin" ContentType="application/vnd.openxmlformats-officedocument.oleObject"/>
  <Override PartName="/ppt/slides/slide33.xml" ContentType="application/vnd.openxmlformats-officedocument.presentationml.slide+xml"/>
  <Override PartName="/ppt/embeddings/oleObject48.bin" ContentType="application/vnd.openxmlformats-officedocument.oleObject"/>
  <Default Extension="vml" ContentType="application/vnd.openxmlformats-officedocument.vmlDrawing"/>
  <Override PartName="/ppt/slides/slide83.xml" ContentType="application/vnd.openxmlformats-officedocument.presentationml.slide+xml"/>
  <Override PartName="/ppt/embeddings/oleObject75.bin" ContentType="application/vnd.openxmlformats-officedocument.oleObject"/>
  <Override PartName="/ppt/embeddings/oleObject118.bin" ContentType="application/vnd.openxmlformats-officedocument.oleObject"/>
  <Override PartName="/ppt/embeddings/oleObject168.bin" ContentType="application/vnd.openxmlformats-officedocument.oleObject"/>
  <Override PartName="/ppt/embeddings/oleObject29.bin" ContentType="application/vnd.openxmlformats-officedocument.oleObject"/>
  <Override PartName="/ppt/embeddings/oleObject49.bin" ContentType="application/vnd.openxmlformats-officedocument.oleObject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embeddings/oleObject28.bin" ContentType="application/vnd.openxmlformats-officedocument.oleObject"/>
  <Override PartName="/ppt/slides/slide31.xml" ContentType="application/vnd.openxmlformats-officedocument.presentationml.slide+xml"/>
  <Override PartName="/ppt/embeddings/oleObject11.bin" ContentType="application/vnd.openxmlformats-officedocument.oleObject"/>
  <Override PartName="/ppt/embeddings/oleObject66.bin" ContentType="application/vnd.openxmlformats-officedocument.oleObject"/>
  <Override PartName="/ppt/embeddings/oleObject143.bin" ContentType="application/vnd.openxmlformats-officedocument.oleObject"/>
  <Default Extension="bin" ContentType="application/vnd.openxmlformats-officedocument.presentationml.printerSettings"/>
  <Override PartName="/ppt/embeddings/oleObject102.bin" ContentType="application/vnd.openxmlformats-officedocument.oleObject"/>
  <Override PartName="/ppt/slides/slide53.xml" ContentType="application/vnd.openxmlformats-officedocument.presentationml.slide+xml"/>
  <Override PartName="/ppt/slides/slide76.xml" ContentType="application/vnd.openxmlformats-officedocument.presentationml.slide+xml"/>
  <Override PartName="/ppt/embeddings/oleObject154.bin" ContentType="application/vnd.openxmlformats-officedocument.oleObject"/>
  <Override PartName="/ppt/embeddings/oleObject60.bin" ContentType="application/vnd.openxmlformats-officedocument.oleObject"/>
  <Override PartName="/ppt/slides/slide55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embeddings/oleObject35.bin" ContentType="application/vnd.openxmlformats-officedocument.oleObject"/>
  <Override PartName="/ppt/embeddings/oleObject82.bin" ContentType="application/vnd.openxmlformats-officedocument.oleObject"/>
  <Override PartName="/ppt/embeddings/oleObject96.bin" ContentType="application/vnd.openxmlformats-officedocument.oleObject"/>
  <Override PartName="/ppt/slides/slide2.xml" ContentType="application/vnd.openxmlformats-officedocument.presentationml.slide+xml"/>
  <Override PartName="/ppt/slides/slide80.xml" ContentType="application/vnd.openxmlformats-officedocument.presentationml.slide+xml"/>
  <Override PartName="/ppt/embeddings/oleObject141.bin" ContentType="application/vnd.openxmlformats-officedocument.oleObject"/>
  <Override PartName="/ppt/embeddings/oleObject104.bin" ContentType="application/vnd.openxmlformats-officedocument.oleObject"/>
  <Override PartName="/ppt/embeddings/oleObject121.bin" ContentType="application/vnd.openxmlformats-officedocument.oleObject"/>
  <Override PartName="/ppt/slides/slide45.xml" ContentType="application/vnd.openxmlformats-officedocument.presentationml.slide+xml"/>
  <Override PartName="/ppt/embeddings/oleObject44.bin" ContentType="application/vnd.openxmlformats-officedocument.oleObject"/>
  <Override PartName="/ppt/embeddings/oleObject19.bin" ContentType="application/vnd.openxmlformats-officedocument.oleObject"/>
  <Override PartName="/ppt/slideLayouts/slideLayout10.xml" ContentType="application/vnd.openxmlformats-officedocument.presentationml.slideLayout+xml"/>
  <Override PartName="/ppt/embeddings/oleObject6.bin" ContentType="application/vnd.openxmlformats-officedocument.oleObject"/>
  <Override PartName="/ppt/slides/slide54.xml" ContentType="application/vnd.openxmlformats-officedocument.presentationml.slide+xml"/>
  <Override PartName="/ppt/embeddings/oleObject85.bin" ContentType="application/vnd.openxmlformats-officedocument.oleObject"/>
  <Override PartName="/ppt/embeddings/oleObject137.bin" ContentType="application/vnd.openxmlformats-officedocument.oleObject"/>
  <Override PartName="/ppt/embeddings/oleObject79.bin" ContentType="application/vnd.openxmlformats-officedocument.oleObject"/>
  <Override PartName="/ppt/slides/slide58.xml" ContentType="application/vnd.openxmlformats-officedocument.presentationml.slide+xml"/>
  <Default Extension="xml" ContentType="application/xml"/>
  <Override PartName="/ppt/slides/slide91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86.xml" ContentType="application/vnd.openxmlformats-officedocument.presentationml.slide+xml"/>
  <Override PartName="/ppt/slides/slide81.xml" ContentType="application/vnd.openxmlformats-officedocument.presentationml.slide+xml"/>
  <Override PartName="/ppt/slides/slide25.xml" ContentType="application/vnd.openxmlformats-officedocument.presentationml.slide+xml"/>
  <Override PartName="/ppt/embeddings/oleObject63.bin" ContentType="application/vnd.openxmlformats-officedocument.oleObject"/>
  <Override PartName="/ppt/embeddings/oleObject25.bin" ContentType="application/vnd.openxmlformats-officedocument.oleObject"/>
  <Override PartName="/ppt/embeddings/oleObject164.bin" ContentType="application/vnd.openxmlformats-officedocument.oleObject"/>
  <Override PartName="/ppt/embeddings/oleObject5.bin" ContentType="application/vnd.openxmlformats-officedocument.oleObject"/>
  <Override PartName="/ppt/embeddings/oleObject134.bin" ContentType="application/vnd.openxmlformats-officedocument.oleObject"/>
  <Override PartName="/ppt/slides/slide93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embeddings/oleObject1.bin" ContentType="application/vnd.openxmlformats-officedocument.oleObject"/>
  <Override PartName="/ppt/embeddings/oleObject159.bin" ContentType="application/vnd.openxmlformats-officedocument.oleObject"/>
  <Override PartName="/ppt/slides/slide44.xml" ContentType="application/vnd.openxmlformats-officedocument.presentationml.slide+xml"/>
  <Override PartName="/ppt/embeddings/oleObject23.bin" ContentType="application/vnd.openxmlformats-officedocument.oleObject"/>
  <Override PartName="/ppt/embeddings/oleObject42.bin" ContentType="application/vnd.openxmlformats-officedocument.oleObject"/>
  <Override PartName="/ppt/embeddings/oleObject52.bin" ContentType="application/vnd.openxmlformats-officedocument.oleObject"/>
  <Override PartName="/ppt/embeddings/oleObject67.bin" ContentType="application/vnd.openxmlformats-officedocument.oleObject"/>
  <Override PartName="/ppt/embeddings/oleObject131.bin" ContentType="application/vnd.openxmlformats-officedocument.oleObject"/>
  <Override PartName="/ppt/embeddings/oleObject152.bin" ContentType="application/vnd.openxmlformats-officedocument.oleObject"/>
  <Override PartName="/ppt/slides/slide49.xml" ContentType="application/vnd.openxmlformats-officedocument.presentationml.slide+xml"/>
  <Override PartName="/ppt/embeddings/oleObject112.bin" ContentType="application/vnd.openxmlformats-officedocument.oleObject"/>
  <Override PartName="/ppt/slides/slide70.xml" ContentType="application/vnd.openxmlformats-officedocument.presentationml.slide+xml"/>
  <Override PartName="/ppt/embeddings/oleObject115.bin" ContentType="application/vnd.openxmlformats-officedocument.oleObject"/>
  <Override PartName="/ppt/embeddings/oleObject7.bin" ContentType="application/vnd.openxmlformats-officedocument.oleObject"/>
  <Override PartName="/ppt/slides/slide48.xml" ContentType="application/vnd.openxmlformats-officedocument.presentationml.slide+xml"/>
  <Override PartName="/ppt/embeddings/oleObject93.bin" ContentType="application/vnd.openxmlformats-officedocument.oleObject"/>
  <Override PartName="/ppt/embeddings/oleObject163.bin" ContentType="application/vnd.openxmlformats-officedocument.oleObject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slides/slide77.xml" ContentType="application/vnd.openxmlformats-officedocument.presentationml.slide+xml"/>
  <Override PartName="/ppt/embeddings/oleObject116.bin" ContentType="application/vnd.openxmlformats-officedocument.oleObject"/>
  <Override PartName="/ppt/slides/slide79.xml" ContentType="application/vnd.openxmlformats-officedocument.presentationml.slide+xml"/>
  <Override PartName="/ppt/slides/slide95.xml" ContentType="application/vnd.openxmlformats-officedocument.presentationml.slide+xml"/>
  <Override PartName="/ppt/embeddings/oleObject32.bin" ContentType="application/vnd.openxmlformats-officedocument.oleObject"/>
  <Default Extension="jpeg" ContentType="image/jpeg"/>
  <Override PartName="/ppt/slides/slide3.xml" ContentType="application/vnd.openxmlformats-officedocument.presentationml.slide+xml"/>
  <Override PartName="/ppt/embeddings/oleObject157.bin" ContentType="application/vnd.openxmlformats-officedocument.oleObject"/>
  <Override PartName="/ppt/embeddings/oleObject64.bin" ContentType="application/vnd.openxmlformats-officedocument.oleObject"/>
  <Override PartName="/ppt/slideLayouts/slideLayout11.xml" ContentType="application/vnd.openxmlformats-officedocument.presentationml.slideLayout+xml"/>
  <Override PartName="/ppt/slides/slide96.xml" ContentType="application/vnd.openxmlformats-officedocument.presentationml.slide+xml"/>
  <Override PartName="/ppt/embeddings/oleObject155.bin" ContentType="application/vnd.openxmlformats-officedocument.oleObject"/>
  <Override PartName="/ppt/slides/slide74.xml" ContentType="application/vnd.openxmlformats-officedocument.presentationml.slide+xml"/>
  <Override PartName="/ppt/embeddings/oleObject167.bin" ContentType="application/vnd.openxmlformats-officedocument.oleObject"/>
  <Override PartName="/ppt/slides/slide75.xml" ContentType="application/vnd.openxmlformats-officedocument.presentationml.slide+xml"/>
  <Override PartName="/ppt/embeddings/oleObject148.bin" ContentType="application/vnd.openxmlformats-officedocument.oleObject"/>
  <Override PartName="/ppt/slides/slide15.xml" ContentType="application/vnd.openxmlformats-officedocument.presentationml.slide+xml"/>
  <Override PartName="/ppt/embeddings/oleObject78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slides/slide39.xml" ContentType="application/vnd.openxmlformats-officedocument.presentationml.slide+xml"/>
  <Override PartName="/ppt/slides/slide73.xml" ContentType="application/vnd.openxmlformats-officedocument.presentationml.slide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embeddings/oleObject61.bin" ContentType="application/vnd.openxmlformats-officedocument.oleObject"/>
  <Override PartName="/ppt/slides/slide29.xml" ContentType="application/vnd.openxmlformats-officedocument.presentationml.slide+xml"/>
  <Override PartName="/ppt/embeddings/oleObject4.bin" ContentType="application/vnd.openxmlformats-officedocument.oleObject"/>
  <Override PartName="/ppt/embeddings/oleObject147.bin" ContentType="application/vnd.openxmlformats-officedocument.oleObject"/>
  <Override PartName="/ppt/embeddings/oleObject169.bin" ContentType="application/vnd.openxmlformats-officedocument.oleObject"/>
  <Override PartName="/ppt/embeddings/oleObject40.bin" ContentType="application/vnd.openxmlformats-officedocument.oleObject"/>
  <Override PartName="/ppt/slides/slide22.xml" ContentType="application/vnd.openxmlformats-officedocument.presentationml.slide+xml"/>
  <Override PartName="/ppt/slides/slide85.xml" ContentType="application/vnd.openxmlformats-officedocument.presentationml.slide+xml"/>
  <Override PartName="/ppt/embeddings/oleObject149.bin" ContentType="application/vnd.openxmlformats-officedocument.oleObject"/>
  <Override PartName="/ppt/embeddings/oleObject122.bin" ContentType="application/vnd.openxmlformats-officedocument.oleObject"/>
  <Override PartName="/ppt/slides/slide30.xml" ContentType="application/vnd.openxmlformats-officedocument.presentationml.slide+xml"/>
  <Override PartName="/ppt/embeddings/oleObject101.bin" ContentType="application/vnd.openxmlformats-officedocument.oleObject"/>
  <Override PartName="/ppt/slides/slide36.xml" ContentType="application/vnd.openxmlformats-officedocument.presentationml.slide+xml"/>
  <Override PartName="/ppt/slides/slide18.xml" ContentType="application/vnd.openxmlformats-officedocument.presentationml.slide+xml"/>
  <Override PartName="/ppt/embeddings/oleObject74.bin" ContentType="application/vnd.openxmlformats-officedocument.oleObject"/>
  <Override PartName="/ppt/embeddings/oleObject41.bin" ContentType="application/vnd.openxmlformats-officedocument.oleObject"/>
  <Override PartName="/ppt/embeddings/oleObject16.bin" ContentType="application/vnd.openxmlformats-officedocument.oleObject"/>
  <Override PartName="/ppt/slides/slide90.xml" ContentType="application/vnd.openxmlformats-officedocument.presentationml.slide+xml"/>
  <Override PartName="/ppt/slides/slide21.xml" ContentType="application/vnd.openxmlformats-officedocument.presentationml.slide+xml"/>
  <Override PartName="/ppt/embeddings/oleObject124.bin" ContentType="application/vnd.openxmlformats-officedocument.oleObject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34.bin" ContentType="application/vnd.openxmlformats-officedocument.oleObject"/>
  <Override PartName="/ppt/embeddings/oleObject2.bin" ContentType="application/vnd.openxmlformats-officedocument.oleObject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62.xml" ContentType="application/vnd.openxmlformats-officedocument.presentationml.slide+xml"/>
  <Override PartName="/ppt/slides/slide7.xml" ContentType="application/vnd.openxmlformats-officedocument.presentationml.slide+xml"/>
  <Override PartName="/ppt/slides/slide65.xml" ContentType="application/vnd.openxmlformats-officedocument.presentationml.slide+xml"/>
  <Override PartName="/ppt/viewProps.xml" ContentType="application/vnd.openxmlformats-officedocument.presentationml.viewProps+xml"/>
  <Override PartName="/ppt/embeddings/oleObject105.bin" ContentType="application/vnd.openxmlformats-officedocument.oleObject"/>
  <Override PartName="/ppt/embeddings/oleObject127.bin" ContentType="application/vnd.openxmlformats-officedocument.oleObject"/>
  <Override PartName="/ppt/embeddings/oleObject68.bin" ContentType="application/vnd.openxmlformats-officedocument.oleObject"/>
  <Override PartName="/ppt/embeddings/oleObject31.bin" ContentType="application/vnd.openxmlformats-officedocument.oleObject"/>
  <Override PartName="/ppt/slides/slide13.xml" ContentType="application/vnd.openxmlformats-officedocument.presentationml.slide+xml"/>
  <Override PartName="/ppt/embeddings/oleObject84.bin" ContentType="application/vnd.openxmlformats-officedocument.oleObject"/>
  <Override PartName="/ppt/embeddings/oleObject72.bin" ContentType="application/vnd.openxmlformats-officedocument.oleObject"/>
  <Override PartName="/ppt/embeddings/oleObject114.bin" ContentType="application/vnd.openxmlformats-officedocument.oleObject"/>
  <Override PartName="/ppt/embeddings/oleObject62.bin" ContentType="application/vnd.openxmlformats-officedocument.oleObject"/>
  <Override PartName="/ppt/slides/slide87.xml" ContentType="application/vnd.openxmlformats-officedocument.presentationml.slide+xml"/>
  <Override PartName="/ppt/embeddings/oleObject3.bin" ContentType="application/vnd.openxmlformats-officedocument.oleObject"/>
  <Override PartName="/ppt/embeddings/oleObject119.bin" ContentType="application/vnd.openxmlformats-officedocument.oleObject"/>
  <Override PartName="/ppt/slideLayouts/slideLayout4.xml" ContentType="application/vnd.openxmlformats-officedocument.presentationml.slideLayout+xml"/>
  <Override PartName="/ppt/embeddings/oleObject54.bin" ContentType="application/vnd.openxmlformats-officedocument.oleObject"/>
  <Override PartName="/ppt/slideLayouts/slideLayout2.xml" ContentType="application/vnd.openxmlformats-officedocument.presentationml.slideLayout+xml"/>
  <Override PartName="/ppt/slides/slide89.xml" ContentType="application/vnd.openxmlformats-officedocument.presentationml.slide+xml"/>
  <Override PartName="/ppt/embeddings/oleObject125.bin" ContentType="application/vnd.openxmlformats-officedocument.oleObject"/>
  <Override PartName="/ppt/embeddings/oleObject50.bin" ContentType="application/vnd.openxmlformats-officedocument.oleObject"/>
  <Override PartName="/ppt/slideLayouts/slideLayout6.xml" ContentType="application/vnd.openxmlformats-officedocument.presentationml.slideLayout+xml"/>
  <Override PartName="/ppt/embeddings/oleObject59.bin" ContentType="application/vnd.openxmlformats-officedocument.oleObject"/>
  <Override PartName="/ppt/embeddings/oleObject133.bin" ContentType="application/vnd.openxmlformats-officedocument.oleObject"/>
  <Override PartName="/ppt/embeddings/oleObject129.bin" ContentType="application/vnd.openxmlformats-officedocument.oleObject"/>
  <Override PartName="/ppt/embeddings/oleObject89.bin" ContentType="application/vnd.openxmlformats-officedocument.oleObject"/>
  <Override PartName="/ppt/embeddings/oleObject10.bin" ContentType="application/vnd.openxmlformats-officedocument.oleObject"/>
  <Override PartName="/ppt/presProps.xml" ContentType="application/vnd.openxmlformats-officedocument.presentationml.presProps+xml"/>
  <Override PartName="/ppt/embeddings/oleObject88.bin" ContentType="application/vnd.openxmlformats-officedocument.oleObject"/>
  <Override PartName="/ppt/embeddings/oleObject162.bin" ContentType="application/vnd.openxmlformats-officedocument.oleObject"/>
  <Override PartName="/ppt/embeddings/oleObject15.bin" ContentType="application/vnd.openxmlformats-officedocument.oleObject"/>
  <Override PartName="/ppt/embeddings/oleObject81.bin" ContentType="application/vnd.openxmlformats-officedocument.oleObject"/>
  <Override PartName="/ppt/embeddings/oleObject146.bin" ContentType="application/vnd.openxmlformats-officedocument.oleObject"/>
  <Override PartName="/ppt/slides/slide27.xml" ContentType="application/vnd.openxmlformats-officedocument.presentationml.slide+xml"/>
  <Override PartName="/ppt/embeddings/oleObject9.bin" ContentType="application/vnd.openxmlformats-officedocument.oleObject"/>
  <Override PartName="/ppt/embeddings/oleObject51.bin" ContentType="application/vnd.openxmlformats-officedocument.oleObject"/>
  <Override PartName="/ppt/embeddings/oleObject90.bin" ContentType="application/vnd.openxmlformats-officedocument.oleObject"/>
  <Override PartName="/ppt/embeddings/oleObject140.bin" ContentType="application/vnd.openxmlformats-officedocument.oleObject"/>
  <Override PartName="/ppt/embeddings/oleObject142.bin" ContentType="application/vnd.openxmlformats-officedocument.oleObject"/>
  <Override PartName="/ppt/embeddings/oleObject27.bin" ContentType="application/vnd.openxmlformats-officedocument.oleObject"/>
  <Override PartName="/ppt/embeddings/oleObject39.bin" ContentType="application/vnd.openxmlformats-officedocument.oleObject"/>
  <Override PartName="/ppt/slides/slide67.xml" ContentType="application/vnd.openxmlformats-officedocument.presentationml.slide+xml"/>
  <Override PartName="/ppt/slides/slide100.xml" ContentType="application/vnd.openxmlformats-officedocument.presentationml.slide+xml"/>
  <Override PartName="/ppt/slides/slide12.xml" ContentType="application/vnd.openxmlformats-officedocument.presentationml.slide+xml"/>
  <Override PartName="/ppt/embeddings/oleObject120.bin" ContentType="application/vnd.openxmlformats-officedocument.oleObject"/>
  <Override PartName="/ppt/slides/slide46.xml" ContentType="application/vnd.openxmlformats-officedocument.presentationml.slide+xml"/>
  <Override PartName="/ppt/embeddings/oleObject130.bin" ContentType="application/vnd.openxmlformats-officedocument.oleObject"/>
  <Override PartName="/ppt/slides/slide84.xml" ContentType="application/vnd.openxmlformats-officedocument.presentationml.slide+xml"/>
  <Override PartName="/ppt/embeddings/oleObject18.bin" ContentType="application/vnd.openxmlformats-officedocument.oleObject"/>
  <Override PartName="/ppt/embeddings/oleObject117.bin" ContentType="application/vnd.openxmlformats-officedocument.oleObject"/>
  <Override PartName="/ppt/embeddings/oleObject128.bin" ContentType="application/vnd.openxmlformats-officedocument.oleObject"/>
  <Override PartName="/ppt/slides/slide69.xml" ContentType="application/vnd.openxmlformats-officedocument.presentationml.slide+xml"/>
  <Override PartName="/ppt/embeddings/oleObject94.bin" ContentType="application/vnd.openxmlformats-officedocument.oleObject"/>
  <Override PartName="/ppt/slides/slide35.xml" ContentType="application/vnd.openxmlformats-officedocument.presentationml.slide+xml"/>
  <Override PartName="/ppt/embeddings/oleObject161.bin" ContentType="application/vnd.openxmlformats-officedocument.oleObject"/>
  <Override PartName="/ppt/slides/slide42.xml" ContentType="application/vnd.openxmlformats-officedocument.presentationml.slide+xml"/>
  <Override PartName="/ppt/embeddings/oleObject20.bin" ContentType="application/vnd.openxmlformats-officedocument.oleObject"/>
  <Override PartName="/ppt/embeddings/oleObject24.bin" ContentType="application/vnd.openxmlformats-officedocument.oleObject"/>
  <Override PartName="/ppt/slideLayouts/slideLayout5.xml" ContentType="application/vnd.openxmlformats-officedocument.presentationml.slideLayout+xml"/>
  <Override PartName="/ppt/slides/slide50.xml" ContentType="application/vnd.openxmlformats-officedocument.presentationml.slide+xml"/>
  <Override PartName="/ppt/embeddings/oleObject33.bin" ContentType="application/vnd.openxmlformats-officedocument.oleObject"/>
  <Override PartName="/ppt/slides/slide57.xml" ContentType="application/vnd.openxmlformats-officedocument.presentationml.slide+xml"/>
  <Override PartName="/ppt/embeddings/oleObject70.bin" ContentType="application/vnd.openxmlformats-officedocument.oleObject"/>
  <Override PartName="/ppt/embeddings/oleObject165.bin" ContentType="application/vnd.openxmlformats-officedocument.oleObject"/>
  <Override PartName="/ppt/embeddings/oleObject26.bin" ContentType="application/vnd.openxmlformats-officedocument.oleObject"/>
  <Override PartName="/ppt/slides/slide63.xml" ContentType="application/vnd.openxmlformats-officedocument.presentationml.slide+xml"/>
  <Override PartName="/ppt/slides/slide82.xml" ContentType="application/vnd.openxmlformats-officedocument.presentationml.slide+xml"/>
  <Override PartName="/ppt/embeddings/oleObject123.bin" ContentType="application/vnd.openxmlformats-officedocument.oleObject"/>
  <Override PartName="/ppt/slides/slide34.xml" ContentType="application/vnd.openxmlformats-officedocument.presentationml.slide+xml"/>
  <Override PartName="/ppt/embeddings/oleObject47.bin" ContentType="application/vnd.openxmlformats-officedocument.oleObject"/>
  <Override PartName="/ppt/embeddings/oleObject17.bin" ContentType="application/vnd.openxmlformats-officedocument.oleObject"/>
  <Override PartName="/ppt/slideLayouts/slideLayout1.xml" ContentType="application/vnd.openxmlformats-officedocument.presentationml.slideLayout+xml"/>
  <Override PartName="/ppt/slides/slide88.xml" ContentType="application/vnd.openxmlformats-officedocument.presentationml.slide+xml"/>
  <Override PartName="/ppt/theme/theme1.xml" ContentType="application/vnd.openxmlformats-officedocument.theme+xml"/>
  <Override PartName="/ppt/slides/slide99.xml" ContentType="application/vnd.openxmlformats-officedocument.presentationml.slide+xml"/>
  <Override PartName="/ppt/embeddings/oleObject57.bin" ContentType="application/vnd.openxmlformats-officedocument.oleObject"/>
  <Override PartName="/ppt/embeddings/oleObject46.bin" ContentType="application/vnd.openxmlformats-officedocument.oleObject"/>
  <Override PartName="/ppt/embeddings/oleObject65.bin" ContentType="application/vnd.openxmlformats-officedocument.oleObject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Override PartName="/ppt/embeddings/oleObject97.bin" ContentType="application/vnd.openxmlformats-officedocument.oleObject"/>
  <Override PartName="/ppt/slides/slide64.xml" ContentType="application/vnd.openxmlformats-officedocument.presentationml.slide+xml"/>
  <Override PartName="/ppt/embeddings/oleObject71.bin" ContentType="application/vnd.openxmlformats-officedocument.oleObject"/>
  <Override PartName="/ppt/embeddings/oleObject14.bin" ContentType="application/vnd.openxmlformats-officedocument.oleObject"/>
  <Override PartName="/ppt/embeddings/oleObject138.bin" ContentType="application/vnd.openxmlformats-officedocument.oleObject"/>
  <Override PartName="/ppt/slides/slide4.xml" ContentType="application/vnd.openxmlformats-officedocument.presentationml.slide+xml"/>
  <Override PartName="/ppt/embeddings/oleObject158.bin" ContentType="application/vnd.openxmlformats-officedocument.oleObject"/>
  <Override PartName="/ppt/embeddings/oleObject113.bin" ContentType="application/vnd.openxmlformats-officedocument.oleObject"/>
  <Override PartName="/ppt/embeddings/oleObject21.bin" ContentType="application/vnd.openxmlformats-officedocument.oleObject"/>
  <Override PartName="/ppt/embeddings/oleObject73.bin" ContentType="application/vnd.openxmlformats-officedocument.oleObject"/>
  <Override PartName="/ppt/slides/slide72.xml" ContentType="application/vnd.openxmlformats-officedocument.presentationml.slide+xml"/>
  <Override PartName="/ppt/slides/slide98.xml" ContentType="application/vnd.openxmlformats-officedocument.presentationml.slide+xml"/>
  <Override PartName="/ppt/embeddings/oleObject135.bin" ContentType="application/vnd.openxmlformats-officedocument.oleObject"/>
  <Override PartName="/ppt/slides/slide8.xml" ContentType="application/vnd.openxmlformats-officedocument.presentationml.slide+xml"/>
  <Override PartName="/ppt/embeddings/oleObject30.bin" ContentType="application/vnd.openxmlformats-officedocument.oleObject"/>
  <Override PartName="/ppt/embeddings/oleObject106.bin" ContentType="application/vnd.openxmlformats-officedocument.oleObject"/>
  <Override PartName="/ppt/embeddings/oleObject151.bin" ContentType="application/vnd.openxmlformats-officedocument.oleObject"/>
  <Override PartName="/ppt/slides/slide60.xml" ContentType="application/vnd.openxmlformats-officedocument.presentationml.slide+xml"/>
  <Override PartName="/ppt/embeddings/oleObject8.bin" ContentType="application/vnd.openxmlformats-officedocument.oleObject"/>
  <Override PartName="/ppt/slides/slide24.xml" ContentType="application/vnd.openxmlformats-officedocument.presentationml.slide+xml"/>
  <Override PartName="/ppt/slides/slide71.xml" ContentType="application/vnd.openxmlformats-officedocument.presentationml.slide+xml"/>
  <Override PartName="/ppt/slides/slide6.xml" ContentType="application/vnd.openxmlformats-officedocument.presentationml.slide+xml"/>
  <Override PartName="/ppt/embeddings/oleObject83.bin" ContentType="application/vnd.openxmlformats-officedocument.oleObject"/>
  <Override PartName="/ppt/embeddings/oleObject9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70" Type="http://schemas.openxmlformats.org/officeDocument/2006/relationships/slide" Target="slides/slide69.xml"/><Relationship Id="rId94" Type="http://schemas.openxmlformats.org/officeDocument/2006/relationships/slide" Target="slides/slide93.xml"/><Relationship Id="rId7" Type="http://schemas.openxmlformats.org/officeDocument/2006/relationships/slide" Target="slides/slide6.xml"/><Relationship Id="rId74" Type="http://schemas.openxmlformats.org/officeDocument/2006/relationships/slide" Target="slides/slide73.xml"/><Relationship Id="rId102" Type="http://schemas.openxmlformats.org/officeDocument/2006/relationships/printerSettings" Target="printerSettings/printerSettings1.bin"/><Relationship Id="rId25" Type="http://schemas.openxmlformats.org/officeDocument/2006/relationships/slide" Target="slides/slide24.xml"/><Relationship Id="rId106" Type="http://schemas.openxmlformats.org/officeDocument/2006/relationships/tableStyles" Target="tableStyles.xml"/><Relationship Id="rId96" Type="http://schemas.openxmlformats.org/officeDocument/2006/relationships/slide" Target="slides/slide95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71" Type="http://schemas.openxmlformats.org/officeDocument/2006/relationships/slide" Target="slides/slide70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89" Type="http://schemas.openxmlformats.org/officeDocument/2006/relationships/slide" Target="slides/slide88.xml"/><Relationship Id="rId88" Type="http://schemas.openxmlformats.org/officeDocument/2006/relationships/slide" Target="slides/slide87.xml"/><Relationship Id="rId82" Type="http://schemas.openxmlformats.org/officeDocument/2006/relationships/slide" Target="slides/slide81.xml"/><Relationship Id="rId69" Type="http://schemas.openxmlformats.org/officeDocument/2006/relationships/slide" Target="slides/slide6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72" Type="http://schemas.openxmlformats.org/officeDocument/2006/relationships/slide" Target="slides/slide71.xml"/><Relationship Id="rId35" Type="http://schemas.openxmlformats.org/officeDocument/2006/relationships/slide" Target="slides/slide34.xml"/><Relationship Id="rId75" Type="http://schemas.openxmlformats.org/officeDocument/2006/relationships/slide" Target="slides/slide74.xml"/><Relationship Id="rId80" Type="http://schemas.openxmlformats.org/officeDocument/2006/relationships/slide" Target="slides/slide79.xml"/><Relationship Id="rId31" Type="http://schemas.openxmlformats.org/officeDocument/2006/relationships/slide" Target="slides/slide30.xml"/><Relationship Id="rId62" Type="http://schemas.openxmlformats.org/officeDocument/2006/relationships/slide" Target="slides/slide61.xml"/><Relationship Id="rId79" Type="http://schemas.openxmlformats.org/officeDocument/2006/relationships/slide" Target="slides/slide7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32" Type="http://schemas.openxmlformats.org/officeDocument/2006/relationships/slide" Target="slides/slide31.xml"/><Relationship Id="rId13" Type="http://schemas.openxmlformats.org/officeDocument/2006/relationships/slide" Target="slides/slide12.xml"/><Relationship Id="rId52" Type="http://schemas.openxmlformats.org/officeDocument/2006/relationships/slide" Target="slides/slide51.xml"/><Relationship Id="rId54" Type="http://schemas.openxmlformats.org/officeDocument/2006/relationships/slide" Target="slides/slide53.xml"/><Relationship Id="rId101" Type="http://schemas.openxmlformats.org/officeDocument/2006/relationships/slide" Target="slides/slide100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84" Type="http://schemas.openxmlformats.org/officeDocument/2006/relationships/slide" Target="slides/slide83.xml"/><Relationship Id="rId30" Type="http://schemas.openxmlformats.org/officeDocument/2006/relationships/slide" Target="slides/slide29.xml"/><Relationship Id="rId29" Type="http://schemas.openxmlformats.org/officeDocument/2006/relationships/slide" Target="slides/slide28.xml"/><Relationship Id="rId83" Type="http://schemas.openxmlformats.org/officeDocument/2006/relationships/slide" Target="slides/slide8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22" Type="http://schemas.openxmlformats.org/officeDocument/2006/relationships/slide" Target="slides/slide21.xml"/><Relationship Id="rId95" Type="http://schemas.openxmlformats.org/officeDocument/2006/relationships/slide" Target="slides/slide94.xml"/><Relationship Id="rId39" Type="http://schemas.openxmlformats.org/officeDocument/2006/relationships/slide" Target="slides/slide38.xml"/><Relationship Id="rId43" Type="http://schemas.openxmlformats.org/officeDocument/2006/relationships/slide" Target="slides/slide42.xml"/><Relationship Id="rId104" Type="http://schemas.openxmlformats.org/officeDocument/2006/relationships/viewProps" Target="viewProps.xml"/><Relationship Id="rId90" Type="http://schemas.openxmlformats.org/officeDocument/2006/relationships/slide" Target="slides/slide89.xml"/><Relationship Id="rId77" Type="http://schemas.openxmlformats.org/officeDocument/2006/relationships/slide" Target="slides/slide76.xml"/><Relationship Id="rId63" Type="http://schemas.openxmlformats.org/officeDocument/2006/relationships/slide" Target="slides/slide62.xml"/><Relationship Id="rId85" Type="http://schemas.openxmlformats.org/officeDocument/2006/relationships/slide" Target="slides/slide84.xml"/><Relationship Id="rId105" Type="http://schemas.openxmlformats.org/officeDocument/2006/relationships/theme" Target="theme/theme1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99" Type="http://schemas.openxmlformats.org/officeDocument/2006/relationships/slide" Target="slides/slide98.xml"/><Relationship Id="rId14" Type="http://schemas.openxmlformats.org/officeDocument/2006/relationships/slide" Target="slides/slide13.xml"/><Relationship Id="rId103" Type="http://schemas.openxmlformats.org/officeDocument/2006/relationships/presProps" Target="presProps.xml"/><Relationship Id="rId92" Type="http://schemas.openxmlformats.org/officeDocument/2006/relationships/slide" Target="slides/slide91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73" Type="http://schemas.openxmlformats.org/officeDocument/2006/relationships/slide" Target="slides/slide72.xml"/><Relationship Id="rId87" Type="http://schemas.openxmlformats.org/officeDocument/2006/relationships/slide" Target="slides/slide86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57" Type="http://schemas.openxmlformats.org/officeDocument/2006/relationships/slide" Target="slides/slide56.xml"/><Relationship Id="rId46" Type="http://schemas.openxmlformats.org/officeDocument/2006/relationships/slide" Target="slides/slide45.xml"/><Relationship Id="rId86" Type="http://schemas.openxmlformats.org/officeDocument/2006/relationships/slide" Target="slides/slide85.xml"/><Relationship Id="rId59" Type="http://schemas.openxmlformats.org/officeDocument/2006/relationships/slide" Target="slides/slide58.xml"/><Relationship Id="rId51" Type="http://schemas.openxmlformats.org/officeDocument/2006/relationships/slide" Target="slides/slide50.xml"/><Relationship Id="rId66" Type="http://schemas.openxmlformats.org/officeDocument/2006/relationships/slide" Target="slides/slide65.xml"/><Relationship Id="rId55" Type="http://schemas.openxmlformats.org/officeDocument/2006/relationships/slide" Target="slides/slide54.xml"/><Relationship Id="rId34" Type="http://schemas.openxmlformats.org/officeDocument/2006/relationships/slide" Target="slides/slide33.xml"/><Relationship Id="rId81" Type="http://schemas.openxmlformats.org/officeDocument/2006/relationships/slide" Target="slides/slide80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76" Type="http://schemas.openxmlformats.org/officeDocument/2006/relationships/slide" Target="slides/slide75.xml"/><Relationship Id="rId8" Type="http://schemas.openxmlformats.org/officeDocument/2006/relationships/slide" Target="slides/slide7.xml"/><Relationship Id="rId65" Type="http://schemas.openxmlformats.org/officeDocument/2006/relationships/slide" Target="slides/slide64.xml"/><Relationship Id="rId67" Type="http://schemas.openxmlformats.org/officeDocument/2006/relationships/slide" Target="slides/slide66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6" Type="http://schemas.openxmlformats.org/officeDocument/2006/relationships/slide" Target="slides/slide25.xml"/><Relationship Id="rId100" Type="http://schemas.openxmlformats.org/officeDocument/2006/relationships/slide" Target="slides/slide99.xml"/><Relationship Id="rId11" Type="http://schemas.openxmlformats.org/officeDocument/2006/relationships/slide" Target="slides/slide10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91" Type="http://schemas.openxmlformats.org/officeDocument/2006/relationships/slide" Target="slides/slide90.xml"/><Relationship Id="rId93" Type="http://schemas.openxmlformats.org/officeDocument/2006/relationships/slide" Target="slides/slide92.xml"/><Relationship Id="rId78" Type="http://schemas.openxmlformats.org/officeDocument/2006/relationships/slide" Target="slides/slide77.xml"/><Relationship Id="rId15" Type="http://schemas.openxmlformats.org/officeDocument/2006/relationships/slide" Target="slides/slide14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ict"/><Relationship Id="rId1" Type="http://schemas.openxmlformats.org/officeDocument/2006/relationships/image" Target="../media/image25.pict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ict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ict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ict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ict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ict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ict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ict"/><Relationship Id="rId3" Type="http://schemas.openxmlformats.org/officeDocument/2006/relationships/image" Target="../media/image34.pict"/><Relationship Id="rId1" Type="http://schemas.openxmlformats.org/officeDocument/2006/relationships/image" Target="../media/image33.pict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ict"/><Relationship Id="rId1" Type="http://schemas.openxmlformats.org/officeDocument/2006/relationships/image" Target="../media/image35.pict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ict"/><Relationship Id="rId3" Type="http://schemas.openxmlformats.org/officeDocument/2006/relationships/image" Target="../media/image39.pict"/><Relationship Id="rId1" Type="http://schemas.openxmlformats.org/officeDocument/2006/relationships/image" Target="../media/image37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/Relationships>
</file>

<file path=ppt/drawings/_rels/vmlDrawing20.v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ict"/><Relationship Id="rId1" Type="http://schemas.openxmlformats.org/officeDocument/2006/relationships/image" Target="../media/image40.pict"/><Relationship Id="rId2" Type="http://schemas.openxmlformats.org/officeDocument/2006/relationships/image" Target="../media/image41.pict"/><Relationship Id="rId3" Type="http://schemas.openxmlformats.org/officeDocument/2006/relationships/image" Target="../media/image42.pict"/></Relationships>
</file>

<file path=ppt/drawings/_rels/vmlDrawing21.vml.rels><?xml version="1.0" encoding="UTF-8" standalone="yes"?>
<Relationships xmlns="http://schemas.openxmlformats.org/package/2006/relationships"><Relationship Id="rId4" Type="http://schemas.openxmlformats.org/officeDocument/2006/relationships/image" Target="../media/image47.pict"/><Relationship Id="rId1" Type="http://schemas.openxmlformats.org/officeDocument/2006/relationships/image" Target="../media/image44.pict"/><Relationship Id="rId2" Type="http://schemas.openxmlformats.org/officeDocument/2006/relationships/image" Target="../media/image45.pict"/><Relationship Id="rId3" Type="http://schemas.openxmlformats.org/officeDocument/2006/relationships/image" Target="../media/image46.pict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ict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ict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ict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ict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ict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ict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ict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ict"/><Relationship Id="rId1" Type="http://schemas.openxmlformats.org/officeDocument/2006/relationships/image" Target="../media/image55.pict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ict"/><Relationship Id="rId3" Type="http://schemas.openxmlformats.org/officeDocument/2006/relationships/image" Target="../media/image5.pict"/><Relationship Id="rId1" Type="http://schemas.openxmlformats.org/officeDocument/2006/relationships/image" Target="../media/image3.pict"/></Relationships>
</file>

<file path=ppt/drawings/_rels/vmlDrawing30.vml.rels><?xml version="1.0" encoding="UTF-8" standalone="yes"?>
<Relationships xmlns="http://schemas.openxmlformats.org/package/2006/relationships"><Relationship Id="rId4" Type="http://schemas.openxmlformats.org/officeDocument/2006/relationships/image" Target="../media/image60.pict"/><Relationship Id="rId1" Type="http://schemas.openxmlformats.org/officeDocument/2006/relationships/image" Target="../media/image57.pict"/><Relationship Id="rId2" Type="http://schemas.openxmlformats.org/officeDocument/2006/relationships/image" Target="../media/image58.pict"/><Relationship Id="rId3" Type="http://schemas.openxmlformats.org/officeDocument/2006/relationships/image" Target="../media/image59.pict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ict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ict"/></Relationships>
</file>

<file path=ppt/drawings/_rels/vmlDrawing33.vml.rels><?xml version="1.0" encoding="UTF-8" standalone="yes"?>
<Relationships xmlns="http://schemas.openxmlformats.org/package/2006/relationships"><Relationship Id="rId4" Type="http://schemas.openxmlformats.org/officeDocument/2006/relationships/image" Target="../media/image66.pict"/><Relationship Id="rId1" Type="http://schemas.openxmlformats.org/officeDocument/2006/relationships/image" Target="../media/image63.pict"/><Relationship Id="rId2" Type="http://schemas.openxmlformats.org/officeDocument/2006/relationships/image" Target="../media/image64.pict"/><Relationship Id="rId3" Type="http://schemas.openxmlformats.org/officeDocument/2006/relationships/image" Target="../media/image65.pict"/><Relationship Id="rId5" Type="http://schemas.openxmlformats.org/officeDocument/2006/relationships/image" Target="../media/image67.pict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ict"/><Relationship Id="rId1" Type="http://schemas.openxmlformats.org/officeDocument/2006/relationships/image" Target="../media/image68.pict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ict"/><Relationship Id="rId4" Type="http://schemas.openxmlformats.org/officeDocument/2006/relationships/image" Target="../media/image73.pict"/><Relationship Id="rId5" Type="http://schemas.openxmlformats.org/officeDocument/2006/relationships/image" Target="../media/image74.pict"/><Relationship Id="rId7" Type="http://schemas.openxmlformats.org/officeDocument/2006/relationships/image" Target="../media/image76.pict"/><Relationship Id="rId1" Type="http://schemas.openxmlformats.org/officeDocument/2006/relationships/image" Target="../media/image70.pict"/><Relationship Id="rId2" Type="http://schemas.openxmlformats.org/officeDocument/2006/relationships/image" Target="../media/image71.pict"/><Relationship Id="rId3" Type="http://schemas.openxmlformats.org/officeDocument/2006/relationships/image" Target="../media/image72.pict"/><Relationship Id="rId6" Type="http://schemas.openxmlformats.org/officeDocument/2006/relationships/image" Target="../media/image75.pict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ict"/><Relationship Id="rId1" Type="http://schemas.openxmlformats.org/officeDocument/2006/relationships/image" Target="../media/image78.pict"/></Relationships>
</file>

<file path=ppt/drawings/_rels/vmlDrawing37.vml.rels><?xml version="1.0" encoding="UTF-8" standalone="yes"?>
<Relationships xmlns="http://schemas.openxmlformats.org/package/2006/relationships"><Relationship Id="rId4" Type="http://schemas.openxmlformats.org/officeDocument/2006/relationships/image" Target="../media/image83.pict"/><Relationship Id="rId1" Type="http://schemas.openxmlformats.org/officeDocument/2006/relationships/image" Target="../media/image80.pict"/><Relationship Id="rId2" Type="http://schemas.openxmlformats.org/officeDocument/2006/relationships/image" Target="../media/image81.pict"/><Relationship Id="rId3" Type="http://schemas.openxmlformats.org/officeDocument/2006/relationships/image" Target="../media/image82.pict"/><Relationship Id="rId5" Type="http://schemas.openxmlformats.org/officeDocument/2006/relationships/image" Target="../media/image84.pict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pict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pict"/></Relationships>
</file>

<file path=ppt/drawings/_rels/vmlDrawing41.vml.rels><?xml version="1.0" encoding="UTF-8" standalone="yes"?>
<Relationships xmlns="http://schemas.openxmlformats.org/package/2006/relationships"><Relationship Id="rId4" Type="http://schemas.openxmlformats.org/officeDocument/2006/relationships/image" Target="../media/image91.pict"/><Relationship Id="rId1" Type="http://schemas.openxmlformats.org/officeDocument/2006/relationships/image" Target="../media/image88.pict"/><Relationship Id="rId2" Type="http://schemas.openxmlformats.org/officeDocument/2006/relationships/image" Target="../media/image89.pict"/><Relationship Id="rId3" Type="http://schemas.openxmlformats.org/officeDocument/2006/relationships/image" Target="../media/image90.pict"/><Relationship Id="rId5" Type="http://schemas.openxmlformats.org/officeDocument/2006/relationships/image" Target="../media/image92.pict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ict"/><Relationship Id="rId3" Type="http://schemas.openxmlformats.org/officeDocument/2006/relationships/image" Target="../media/image95.pict"/><Relationship Id="rId1" Type="http://schemas.openxmlformats.org/officeDocument/2006/relationships/image" Target="../media/image93.pict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pict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ict"/><Relationship Id="rId3" Type="http://schemas.openxmlformats.org/officeDocument/2006/relationships/image" Target="../media/image99.pict"/><Relationship Id="rId1" Type="http://schemas.openxmlformats.org/officeDocument/2006/relationships/image" Target="../media/image97.pict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ict"/><Relationship Id="rId3" Type="http://schemas.openxmlformats.org/officeDocument/2006/relationships/image" Target="../media/image102.pict"/><Relationship Id="rId1" Type="http://schemas.openxmlformats.org/officeDocument/2006/relationships/image" Target="../media/image100.pict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pict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pict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pict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pict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ict"/><Relationship Id="rId1" Type="http://schemas.openxmlformats.org/officeDocument/2006/relationships/image" Target="../media/image7.pict"/><Relationship Id="rId2" Type="http://schemas.openxmlformats.org/officeDocument/2006/relationships/image" Target="../media/image8.pict"/><Relationship Id="rId3" Type="http://schemas.openxmlformats.org/officeDocument/2006/relationships/image" Target="../media/image9.pict"/><Relationship Id="rId5" Type="http://schemas.openxmlformats.org/officeDocument/2006/relationships/image" Target="../media/image11.pict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pict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pict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pict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pict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pict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pict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pict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pict"/></Relationships>
</file>

<file path=ppt/drawings/_rels/vmlDrawing58.vml.rels><?xml version="1.0" encoding="UTF-8" standalone="yes"?>
<Relationships xmlns="http://schemas.openxmlformats.org/package/2006/relationships"><Relationship Id="rId4" Type="http://schemas.openxmlformats.org/officeDocument/2006/relationships/image" Target="../media/image118.pict"/><Relationship Id="rId1" Type="http://schemas.openxmlformats.org/officeDocument/2006/relationships/image" Target="../media/image115.pict"/><Relationship Id="rId2" Type="http://schemas.openxmlformats.org/officeDocument/2006/relationships/image" Target="../media/image116.pict"/><Relationship Id="rId3" Type="http://schemas.openxmlformats.org/officeDocument/2006/relationships/image" Target="../media/image117.pict"/><Relationship Id="rId5" Type="http://schemas.openxmlformats.org/officeDocument/2006/relationships/image" Target="../media/image119.pict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pict"/></Relationships>
</file>

<file path=ppt/drawings/_rels/vmlDrawing6.vml.rels><?xml version="1.0" encoding="UTF-8" standalone="yes"?>
<Relationships xmlns="http://schemas.openxmlformats.org/package/2006/relationships"><Relationship Id="rId6" Type="http://schemas.openxmlformats.org/officeDocument/2006/relationships/image" Target="../media/image17.pict"/><Relationship Id="rId4" Type="http://schemas.openxmlformats.org/officeDocument/2006/relationships/image" Target="../media/image15.pict"/><Relationship Id="rId1" Type="http://schemas.openxmlformats.org/officeDocument/2006/relationships/image" Target="../media/image12.pict"/><Relationship Id="rId2" Type="http://schemas.openxmlformats.org/officeDocument/2006/relationships/image" Target="../media/image13.pict"/><Relationship Id="rId3" Type="http://schemas.openxmlformats.org/officeDocument/2006/relationships/image" Target="../media/image14.pict"/><Relationship Id="rId5" Type="http://schemas.openxmlformats.org/officeDocument/2006/relationships/image" Target="../media/image16.pict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pict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pict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pict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pict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pict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pict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pict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pict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pict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pict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ict"/><Relationship Id="rId1" Type="http://schemas.openxmlformats.org/officeDocument/2006/relationships/image" Target="../media/image18.pict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pict"/></Relationships>
</file>

<file path=ppt/drawings/_rels/vmlDrawing7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ict"/><Relationship Id="rId3" Type="http://schemas.openxmlformats.org/officeDocument/2006/relationships/image" Target="../media/image134.pict"/><Relationship Id="rId1" Type="http://schemas.openxmlformats.org/officeDocument/2006/relationships/image" Target="../media/image132.pict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pict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pict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pict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pict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pict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pict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pict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pict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ict"/><Relationship Id="rId3" Type="http://schemas.openxmlformats.org/officeDocument/2006/relationships/image" Target="../media/image22.pict"/><Relationship Id="rId1" Type="http://schemas.openxmlformats.org/officeDocument/2006/relationships/image" Target="../media/image20.pict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pict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pict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pict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pict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pict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pict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pict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pict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pict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pict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ict"/><Relationship Id="rId1" Type="http://schemas.openxmlformats.org/officeDocument/2006/relationships/image" Target="../media/image23.pict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pict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4.pict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pict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pict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pict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pict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pict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pict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pict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23A5-9C93-F749-B2FA-2F342EF52962}" type="datetimeFigureOut">
              <a:rPr lang="en-US" smtClean="0"/>
              <a:pPr/>
              <a:t>6/1/11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4E25-9A0F-8D42-8CB5-1F71E6A29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23A5-9C93-F749-B2FA-2F342EF52962}" type="datetimeFigureOut">
              <a:rPr lang="en-US" smtClean="0"/>
              <a:pPr/>
              <a:t>6/1/11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4E25-9A0F-8D42-8CB5-1F71E6A29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23A5-9C93-F749-B2FA-2F342EF52962}" type="datetimeFigureOut">
              <a:rPr lang="en-US" smtClean="0"/>
              <a:pPr/>
              <a:t>6/1/11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4E25-9A0F-8D42-8CB5-1F71E6A29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23A5-9C93-F749-B2FA-2F342EF52962}" type="datetimeFigureOut">
              <a:rPr lang="en-US" smtClean="0"/>
              <a:pPr/>
              <a:t>6/1/11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4E25-9A0F-8D42-8CB5-1F71E6A29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23A5-9C93-F749-B2FA-2F342EF52962}" type="datetimeFigureOut">
              <a:rPr lang="en-US" smtClean="0"/>
              <a:pPr/>
              <a:t>6/1/11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4E25-9A0F-8D42-8CB5-1F71E6A29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23A5-9C93-F749-B2FA-2F342EF52962}" type="datetimeFigureOut">
              <a:rPr lang="en-US" smtClean="0"/>
              <a:pPr/>
              <a:t>6/1/11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4E25-9A0F-8D42-8CB5-1F71E6A29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23A5-9C93-F749-B2FA-2F342EF52962}" type="datetimeFigureOut">
              <a:rPr lang="en-US" smtClean="0"/>
              <a:pPr/>
              <a:t>6/1/11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4E25-9A0F-8D42-8CB5-1F71E6A29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23A5-9C93-F749-B2FA-2F342EF52962}" type="datetimeFigureOut">
              <a:rPr lang="en-US" smtClean="0"/>
              <a:pPr/>
              <a:t>6/1/11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4E25-9A0F-8D42-8CB5-1F71E6A29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23A5-9C93-F749-B2FA-2F342EF52962}" type="datetimeFigureOut">
              <a:rPr lang="en-US" smtClean="0"/>
              <a:pPr/>
              <a:t>6/1/11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4E25-9A0F-8D42-8CB5-1F71E6A29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23A5-9C93-F749-B2FA-2F342EF52962}" type="datetimeFigureOut">
              <a:rPr lang="en-US" smtClean="0"/>
              <a:pPr/>
              <a:t>6/1/11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4E25-9A0F-8D42-8CB5-1F71E6A29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23A5-9C93-F749-B2FA-2F342EF52962}" type="datetimeFigureOut">
              <a:rPr lang="en-US" smtClean="0"/>
              <a:pPr/>
              <a:t>6/1/11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4E25-9A0F-8D42-8CB5-1F71E6A29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323A5-9C93-F749-B2FA-2F342EF52962}" type="datetimeFigureOut">
              <a:rPr lang="en-US" smtClean="0"/>
              <a:pPr/>
              <a:t>6/1/11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34E25-9A0F-8D42-8CB5-1F71E6A29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27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6.bin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0.bin"/><Relationship Id="rId1" Type="http://schemas.openxmlformats.org/officeDocument/2006/relationships/vmlDrawing" Target="../drawings/vmlDrawing100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8.bin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9.bin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0.bin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1.bin"/><Relationship Id="rId1" Type="http://schemas.openxmlformats.org/officeDocument/2006/relationships/vmlDrawing" Target="../drawings/vmlDrawing14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2.bin"/><Relationship Id="rId1" Type="http://schemas.openxmlformats.org/officeDocument/2006/relationships/vmlDrawing" Target="../drawings/vmlDrawing15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3.bin"/><Relationship Id="rId1" Type="http://schemas.openxmlformats.org/officeDocument/2006/relationships/vmlDrawing" Target="../drawings/vmlDrawing16.v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35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4.bin"/><Relationship Id="rId5" Type="http://schemas.openxmlformats.org/officeDocument/2006/relationships/oleObject" Target="../embeddings/oleObject36.bin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38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7.bin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oleObject42.bin"/><Relationship Id="rId4" Type="http://schemas.openxmlformats.org/officeDocument/2006/relationships/oleObject" Target="../embeddings/oleObject40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9.bin"/><Relationship Id="rId5" Type="http://schemas.openxmlformats.org/officeDocument/2006/relationships/oleObject" Target="../embeddings/oleObject4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44.bin"/><Relationship Id="rId5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3.bin"/><Relationship Id="rId6" Type="http://schemas.openxmlformats.org/officeDocument/2006/relationships/oleObject" Target="../embeddings/oleObject46.bin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oleObject51.bin"/><Relationship Id="rId4" Type="http://schemas.openxmlformats.org/officeDocument/2006/relationships/oleObject" Target="../embeddings/oleObject49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8.bin"/><Relationship Id="rId5" Type="http://schemas.openxmlformats.org/officeDocument/2006/relationships/oleObject" Target="../embeddings/oleObject50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2.bin"/><Relationship Id="rId1" Type="http://schemas.openxmlformats.org/officeDocument/2006/relationships/vmlDrawing" Target="../drawings/vmlDrawing22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3.bin"/><Relationship Id="rId1" Type="http://schemas.openxmlformats.org/officeDocument/2006/relationships/vmlDrawing" Target="../drawings/vmlDrawing23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4.bin"/><Relationship Id="rId1" Type="http://schemas.openxmlformats.org/officeDocument/2006/relationships/vmlDrawing" Target="../drawings/vmlDrawing24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5.bin"/><Relationship Id="rId1" Type="http://schemas.openxmlformats.org/officeDocument/2006/relationships/vmlDrawing" Target="../drawings/vmlDrawing25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6.bin"/><Relationship Id="rId1" Type="http://schemas.openxmlformats.org/officeDocument/2006/relationships/vmlDrawing" Target="../drawings/vmlDrawing26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7.bin"/><Relationship Id="rId1" Type="http://schemas.openxmlformats.org/officeDocument/2006/relationships/vmlDrawing" Target="../drawings/vmlDrawing27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8.bin"/><Relationship Id="rId1" Type="http://schemas.openxmlformats.org/officeDocument/2006/relationships/vmlDrawing" Target="../drawings/vmlDrawing28.v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60.bin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9.bin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Relationship Id="rId5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oleObject64.bin"/><Relationship Id="rId4" Type="http://schemas.openxmlformats.org/officeDocument/2006/relationships/oleObject" Target="../embeddings/oleObject62.bin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1.bin"/><Relationship Id="rId5" Type="http://schemas.openxmlformats.org/officeDocument/2006/relationships/oleObject" Target="../embeddings/oleObject63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5.bin"/><Relationship Id="rId1" Type="http://schemas.openxmlformats.org/officeDocument/2006/relationships/vmlDrawing" Target="../drawings/vmlDrawing31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6.bin"/><Relationship Id="rId1" Type="http://schemas.openxmlformats.org/officeDocument/2006/relationships/vmlDrawing" Target="../drawings/vmlDrawing32.v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4" Type="http://schemas.openxmlformats.org/officeDocument/2006/relationships/oleObject" Target="../embeddings/oleObject68.bin"/><Relationship Id="rId5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7.bin"/><Relationship Id="rId6" Type="http://schemas.openxmlformats.org/officeDocument/2006/relationships/oleObject" Target="../embeddings/oleObject70.bin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74.bin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3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4" Type="http://schemas.openxmlformats.org/officeDocument/2006/relationships/oleObject" Target="../embeddings/oleObject76.bin"/><Relationship Id="rId10" Type="http://schemas.openxmlformats.org/officeDocument/2006/relationships/oleObject" Target="../embeddings/oleObject82.bin"/><Relationship Id="rId5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1" Type="http://schemas.openxmlformats.org/officeDocument/2006/relationships/oleObject" Target="../embeddings/oleObject83.bin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oleObject81.bin"/><Relationship Id="rId3" Type="http://schemas.openxmlformats.org/officeDocument/2006/relationships/oleObject" Target="../embeddings/oleObject75.bin"/><Relationship Id="rId6" Type="http://schemas.openxmlformats.org/officeDocument/2006/relationships/oleObject" Target="../embeddings/oleObject78.bin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85.bin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4.bin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87.bin"/><Relationship Id="rId5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6.bin"/><Relationship Id="rId6" Type="http://schemas.openxmlformats.org/officeDocument/2006/relationships/oleObject" Target="../embeddings/oleObject89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1.bin"/><Relationship Id="rId1" Type="http://schemas.openxmlformats.org/officeDocument/2006/relationships/vmlDrawing" Target="../drawings/vmlDrawing38.v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2.bin"/><Relationship Id="rId1" Type="http://schemas.openxmlformats.org/officeDocument/2006/relationships/vmlDrawing" Target="../drawings/vmlDrawing39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.bin"/><Relationship Id="rId1" Type="http://schemas.openxmlformats.org/officeDocument/2006/relationships/vmlDrawing" Target="../drawings/vmlDrawing4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3.bin"/><Relationship Id="rId1" Type="http://schemas.openxmlformats.org/officeDocument/2006/relationships/vmlDrawing" Target="../drawings/vmlDrawing40.v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4" Type="http://schemas.openxmlformats.org/officeDocument/2006/relationships/oleObject" Target="../embeddings/oleObject95.bin"/><Relationship Id="rId5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4.bin"/><Relationship Id="rId6" Type="http://schemas.openxmlformats.org/officeDocument/2006/relationships/oleObject" Target="../embeddings/oleObject97.bin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01.bin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0.bin"/><Relationship Id="rId5" Type="http://schemas.openxmlformats.org/officeDocument/2006/relationships/oleObject" Target="../embeddings/oleObject102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3.bin"/><Relationship Id="rId1" Type="http://schemas.openxmlformats.org/officeDocument/2006/relationships/vmlDrawing" Target="../drawings/vmlDrawing43.v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05.bin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4.bin"/><Relationship Id="rId5" Type="http://schemas.openxmlformats.org/officeDocument/2006/relationships/oleObject" Target="../embeddings/oleObject106.bin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08.bin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7.bin"/><Relationship Id="rId5" Type="http://schemas.openxmlformats.org/officeDocument/2006/relationships/oleObject" Target="../embeddings/oleObject109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0.bin"/><Relationship Id="rId1" Type="http://schemas.openxmlformats.org/officeDocument/2006/relationships/vmlDrawing" Target="../drawings/vmlDrawing46.v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1.bin"/><Relationship Id="rId1" Type="http://schemas.openxmlformats.org/officeDocument/2006/relationships/vmlDrawing" Target="../drawings/vmlDrawing47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2.bin"/><Relationship Id="rId1" Type="http://schemas.openxmlformats.org/officeDocument/2006/relationships/vmlDrawing" Target="../drawings/vmlDrawing48.v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3.bin"/><Relationship Id="rId1" Type="http://schemas.openxmlformats.org/officeDocument/2006/relationships/vmlDrawing" Target="../drawings/vmlDrawing49.v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8.bin"/><Relationship Id="rId5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.bin"/><Relationship Id="rId6" Type="http://schemas.openxmlformats.org/officeDocument/2006/relationships/oleObject" Target="../embeddings/oleObject10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4.bin"/><Relationship Id="rId1" Type="http://schemas.openxmlformats.org/officeDocument/2006/relationships/vmlDrawing" Target="../drawings/vmlDrawing50.v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5.bin"/><Relationship Id="rId1" Type="http://schemas.openxmlformats.org/officeDocument/2006/relationships/vmlDrawing" Target="../drawings/vmlDrawing51.v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6.bin"/><Relationship Id="rId1" Type="http://schemas.openxmlformats.org/officeDocument/2006/relationships/vmlDrawing" Target="../drawings/vmlDrawing52.v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7.bin"/><Relationship Id="rId1" Type="http://schemas.openxmlformats.org/officeDocument/2006/relationships/vmlDrawing" Target="../drawings/vmlDrawing53.v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8.bin"/><Relationship Id="rId1" Type="http://schemas.openxmlformats.org/officeDocument/2006/relationships/vmlDrawing" Target="../drawings/vmlDrawing54.v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9.bin"/><Relationship Id="rId1" Type="http://schemas.openxmlformats.org/officeDocument/2006/relationships/vmlDrawing" Target="../drawings/vmlDrawing55.v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0.bin"/><Relationship Id="rId1" Type="http://schemas.openxmlformats.org/officeDocument/2006/relationships/vmlDrawing" Target="../drawings/vmlDrawing56.v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1.bin"/><Relationship Id="rId1" Type="http://schemas.openxmlformats.org/officeDocument/2006/relationships/vmlDrawing" Target="../drawings/vmlDrawing57.vml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23.bin"/><Relationship Id="rId5" Type="http://schemas.openxmlformats.org/officeDocument/2006/relationships/oleObject" Target="../embeddings/oleObject124.bin"/><Relationship Id="rId7" Type="http://schemas.openxmlformats.org/officeDocument/2006/relationships/oleObject" Target="../embeddings/oleObject126.bin"/><Relationship Id="rId1" Type="http://schemas.openxmlformats.org/officeDocument/2006/relationships/vmlDrawing" Target="../drawings/vmlDrawing5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2.bin"/><Relationship Id="rId6" Type="http://schemas.openxmlformats.org/officeDocument/2006/relationships/oleObject" Target="../embeddings/oleObject125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7.bin"/><Relationship Id="rId1" Type="http://schemas.openxmlformats.org/officeDocument/2006/relationships/vmlDrawing" Target="../drawings/vmlDrawing59.v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4" Type="http://schemas.openxmlformats.org/officeDocument/2006/relationships/oleObject" Target="../embeddings/oleObject13.bin"/><Relationship Id="rId5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oleObject18.bin"/><Relationship Id="rId3" Type="http://schemas.openxmlformats.org/officeDocument/2006/relationships/oleObject" Target="../embeddings/oleObject12.bin"/><Relationship Id="rId6" Type="http://schemas.openxmlformats.org/officeDocument/2006/relationships/oleObject" Target="../embeddings/oleObject15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8.bin"/><Relationship Id="rId1" Type="http://schemas.openxmlformats.org/officeDocument/2006/relationships/vmlDrawing" Target="../drawings/vmlDrawing60.v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9.bin"/><Relationship Id="rId1" Type="http://schemas.openxmlformats.org/officeDocument/2006/relationships/vmlDrawing" Target="../drawings/vmlDrawing61.v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0.bin"/><Relationship Id="rId1" Type="http://schemas.openxmlformats.org/officeDocument/2006/relationships/vmlDrawing" Target="../drawings/vmlDrawing62.v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1.bin"/><Relationship Id="rId1" Type="http://schemas.openxmlformats.org/officeDocument/2006/relationships/vmlDrawing" Target="../drawings/vmlDrawing63.v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2.bin"/><Relationship Id="rId1" Type="http://schemas.openxmlformats.org/officeDocument/2006/relationships/vmlDrawing" Target="../drawings/vmlDrawing64.v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3.bin"/><Relationship Id="rId1" Type="http://schemas.openxmlformats.org/officeDocument/2006/relationships/vmlDrawing" Target="../drawings/vmlDrawing65.v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4.bin"/><Relationship Id="rId1" Type="http://schemas.openxmlformats.org/officeDocument/2006/relationships/vmlDrawing" Target="../drawings/vmlDrawing66.v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5.bin"/><Relationship Id="rId1" Type="http://schemas.openxmlformats.org/officeDocument/2006/relationships/vmlDrawing" Target="../drawings/vmlDrawing67.v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6.bin"/><Relationship Id="rId1" Type="http://schemas.openxmlformats.org/officeDocument/2006/relationships/vmlDrawing" Target="../drawings/vmlDrawing68.v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7.bin"/><Relationship Id="rId1" Type="http://schemas.openxmlformats.org/officeDocument/2006/relationships/vmlDrawing" Target="../drawings/vmlDrawing69.v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20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9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8.bin"/><Relationship Id="rId1" Type="http://schemas.openxmlformats.org/officeDocument/2006/relationships/vmlDrawing" Target="../drawings/vmlDrawing70.vml"/></Relationships>
</file>

<file path=ppt/slides/_rels/slide7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40.bin"/><Relationship Id="rId1" Type="http://schemas.openxmlformats.org/officeDocument/2006/relationships/vmlDrawing" Target="../drawings/vmlDrawing7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9.bin"/><Relationship Id="rId5" Type="http://schemas.openxmlformats.org/officeDocument/2006/relationships/oleObject" Target="../embeddings/oleObject141.bin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2.bin"/><Relationship Id="rId1" Type="http://schemas.openxmlformats.org/officeDocument/2006/relationships/vmlDrawing" Target="../drawings/vmlDrawing72.v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3.bin"/><Relationship Id="rId1" Type="http://schemas.openxmlformats.org/officeDocument/2006/relationships/vmlDrawing" Target="../drawings/vmlDrawing73.v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4.bin"/><Relationship Id="rId1" Type="http://schemas.openxmlformats.org/officeDocument/2006/relationships/vmlDrawing" Target="../drawings/vmlDrawing74.v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5.bin"/><Relationship Id="rId1" Type="http://schemas.openxmlformats.org/officeDocument/2006/relationships/vmlDrawing" Target="../drawings/vmlDrawing75.v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6.bin"/><Relationship Id="rId1" Type="http://schemas.openxmlformats.org/officeDocument/2006/relationships/vmlDrawing" Target="../drawings/vmlDrawing76.v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7.bin"/><Relationship Id="rId1" Type="http://schemas.openxmlformats.org/officeDocument/2006/relationships/vmlDrawing" Target="../drawings/vmlDrawing77.v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8.bin"/><Relationship Id="rId1" Type="http://schemas.openxmlformats.org/officeDocument/2006/relationships/vmlDrawing" Target="../drawings/vmlDrawing78.v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9.bin"/><Relationship Id="rId1" Type="http://schemas.openxmlformats.org/officeDocument/2006/relationships/vmlDrawing" Target="../drawings/vmlDrawing79.v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22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1.bin"/><Relationship Id="rId5" Type="http://schemas.openxmlformats.org/officeDocument/2006/relationships/oleObject" Target="../embeddings/oleObject23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0.bin"/><Relationship Id="rId1" Type="http://schemas.openxmlformats.org/officeDocument/2006/relationships/vmlDrawing" Target="../drawings/vmlDrawing80.v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1.bin"/><Relationship Id="rId1" Type="http://schemas.openxmlformats.org/officeDocument/2006/relationships/vmlDrawing" Target="../drawings/vmlDrawing81.v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2.bin"/><Relationship Id="rId1" Type="http://schemas.openxmlformats.org/officeDocument/2006/relationships/vmlDrawing" Target="../drawings/vmlDrawing82.v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3.bin"/><Relationship Id="rId1" Type="http://schemas.openxmlformats.org/officeDocument/2006/relationships/vmlDrawing" Target="../drawings/vmlDrawing83.v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4.bin"/><Relationship Id="rId1" Type="http://schemas.openxmlformats.org/officeDocument/2006/relationships/vmlDrawing" Target="../drawings/vmlDrawing84.v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5.bin"/><Relationship Id="rId1" Type="http://schemas.openxmlformats.org/officeDocument/2006/relationships/vmlDrawing" Target="../drawings/vmlDrawing85.v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6.bin"/><Relationship Id="rId1" Type="http://schemas.openxmlformats.org/officeDocument/2006/relationships/vmlDrawing" Target="../drawings/vmlDrawing86.v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7.bin"/><Relationship Id="rId1" Type="http://schemas.openxmlformats.org/officeDocument/2006/relationships/vmlDrawing" Target="../drawings/vmlDrawing87.v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8.bin"/><Relationship Id="rId1" Type="http://schemas.openxmlformats.org/officeDocument/2006/relationships/vmlDrawing" Target="../drawings/vmlDrawing88.v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9.bin"/><Relationship Id="rId1" Type="http://schemas.openxmlformats.org/officeDocument/2006/relationships/vmlDrawing" Target="../drawings/vmlDrawing89.v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25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4.bin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0.bin"/><Relationship Id="rId1" Type="http://schemas.openxmlformats.org/officeDocument/2006/relationships/vmlDrawing" Target="../drawings/vmlDrawing90.v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1.bin"/><Relationship Id="rId1" Type="http://schemas.openxmlformats.org/officeDocument/2006/relationships/vmlDrawing" Target="../drawings/vmlDrawing91.v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2.bin"/><Relationship Id="rId1" Type="http://schemas.openxmlformats.org/officeDocument/2006/relationships/vmlDrawing" Target="../drawings/vmlDrawing92.v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3.bin"/><Relationship Id="rId1" Type="http://schemas.openxmlformats.org/officeDocument/2006/relationships/vmlDrawing" Target="../drawings/vmlDrawing93.v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4.bin"/><Relationship Id="rId1" Type="http://schemas.openxmlformats.org/officeDocument/2006/relationships/vmlDrawing" Target="../drawings/vmlDrawing94.v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5.bin"/><Relationship Id="rId1" Type="http://schemas.openxmlformats.org/officeDocument/2006/relationships/vmlDrawing" Target="../drawings/vmlDrawing95.v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6.bin"/><Relationship Id="rId1" Type="http://schemas.openxmlformats.org/officeDocument/2006/relationships/vmlDrawing" Target="../drawings/vmlDrawing96.v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7.bin"/><Relationship Id="rId1" Type="http://schemas.openxmlformats.org/officeDocument/2006/relationships/vmlDrawing" Target="../drawings/vmlDrawing97.v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8.bin"/><Relationship Id="rId1" Type="http://schemas.openxmlformats.org/officeDocument/2006/relationships/vmlDrawing" Target="../drawings/vmlDrawing98.v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9.bin"/><Relationship Id="rId1" Type="http://schemas.openxmlformats.org/officeDocument/2006/relationships/vmlDrawing" Target="../drawings/vmlDrawing99.v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42899" y="342900"/>
          <a:ext cx="3924301" cy="648210"/>
        </p:xfrm>
        <a:graphic>
          <a:graphicData uri="http://schemas.openxmlformats.org/presentationml/2006/ole">
            <p:oleObj spid="_x0000_s5122" name="Equation" r:id="rId3" imgW="2844800" imgH="4699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40735" y="205955"/>
          <a:ext cx="5845195" cy="4954350"/>
        </p:xfrm>
        <a:graphic>
          <a:graphicData uri="http://schemas.openxmlformats.org/presentationml/2006/ole">
            <p:oleObj spid="_x0000_s25602" name="Equation" r:id="rId3" imgW="4749800" imgH="40259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67221" y="286048"/>
          <a:ext cx="3319579" cy="1886125"/>
        </p:xfrm>
        <a:graphic>
          <a:graphicData uri="http://schemas.openxmlformats.org/presentationml/2006/ole">
            <p:oleObj spid="_x0000_s25603" name="Equation" r:id="rId4" imgW="2794000" imgH="1587500" progId="Equation.DSMT4">
              <p:embed/>
            </p:oleObj>
          </a:graphicData>
        </a:graphic>
      </p:graphicFrame>
      <p:sp>
        <p:nvSpPr>
          <p:cNvPr id="5" name="Left Brace 4"/>
          <p:cNvSpPr/>
          <p:nvPr/>
        </p:nvSpPr>
        <p:spPr>
          <a:xfrm rot="16200000">
            <a:off x="1773999" y="4196067"/>
            <a:ext cx="234541" cy="968055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100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29478" y="170954"/>
          <a:ext cx="6120945" cy="6322734"/>
        </p:xfrm>
        <a:graphic>
          <a:graphicData uri="http://schemas.openxmlformats.org/presentationml/2006/ole">
            <p:oleObj spid="_x0000_s231426" name="Equation" r:id="rId3" imgW="5778500" imgH="596900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85484" y="5348416"/>
            <a:ext cx="3956803" cy="1373059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101938" y="2904182"/>
            <a:ext cx="683892" cy="172989"/>
          </a:xfrm>
          <a:custGeom>
            <a:avLst/>
            <a:gdLst>
              <a:gd name="connsiteX0" fmla="*/ 683892 w 683892"/>
              <a:gd name="connsiteY0" fmla="*/ 172989 h 172989"/>
              <a:gd name="connsiteX1" fmla="*/ 403008 w 683892"/>
              <a:gd name="connsiteY1" fmla="*/ 14246 h 172989"/>
              <a:gd name="connsiteX2" fmla="*/ 0 w 683892"/>
              <a:gd name="connsiteY2" fmla="*/ 87512 h 17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3892" h="172989">
                <a:moveTo>
                  <a:pt x="683892" y="172989"/>
                </a:moveTo>
                <a:cubicBezTo>
                  <a:pt x="600441" y="100740"/>
                  <a:pt x="516990" y="28492"/>
                  <a:pt x="403008" y="14246"/>
                </a:cubicBezTo>
                <a:cubicBezTo>
                  <a:pt x="289026" y="0"/>
                  <a:pt x="0" y="87512"/>
                  <a:pt x="0" y="87512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82575" y="149225"/>
          <a:ext cx="5057775" cy="6303963"/>
        </p:xfrm>
        <a:graphic>
          <a:graphicData uri="http://schemas.openxmlformats.org/presentationml/2006/ole">
            <p:oleObj spid="_x0000_s26626" name="Equation" r:id="rId3" imgW="4533900" imgH="565150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194497" y="5709517"/>
            <a:ext cx="5239849" cy="74403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28600" y="104775"/>
          <a:ext cx="4343400" cy="6616700"/>
        </p:xfrm>
        <a:graphic>
          <a:graphicData uri="http://schemas.openxmlformats.org/presentationml/2006/ole">
            <p:oleObj spid="_x0000_s27650" name="Equation" r:id="rId3" imgW="4343400" imgH="6616700" progId="Equation.DSMT4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 flipH="1" flipV="1">
            <a:off x="1607397" y="6150045"/>
            <a:ext cx="503444" cy="240255"/>
          </a:xfrm>
          <a:prstGeom prst="straightConnector1">
            <a:avLst/>
          </a:prstGeom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" y="308932"/>
            <a:ext cx="3684128" cy="800934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183" y="1453124"/>
            <a:ext cx="2059436" cy="143024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20322" y="423351"/>
          <a:ext cx="2797488" cy="1285332"/>
        </p:xfrm>
        <a:graphic>
          <a:graphicData uri="http://schemas.openxmlformats.org/presentationml/2006/ole">
            <p:oleObj spid="_x0000_s28674" name="Equation" r:id="rId3" imgW="1879600" imgH="863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06772" y="286048"/>
          <a:ext cx="4459439" cy="3604204"/>
        </p:xfrm>
        <a:graphic>
          <a:graphicData uri="http://schemas.openxmlformats.org/presentationml/2006/ole">
            <p:oleObj spid="_x0000_s29699" name="Equation" r:id="rId3" imgW="3708400" imgH="2997200" progId="Equation.DSMT4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1819075" y="835260"/>
            <a:ext cx="812292" cy="67507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68015" y="1601869"/>
            <a:ext cx="966743" cy="67507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65753" y="2357036"/>
            <a:ext cx="966743" cy="67507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2768659" y="1098424"/>
            <a:ext cx="1063985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3283484" y="1932096"/>
            <a:ext cx="712997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2932496" y="2677409"/>
            <a:ext cx="1063985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83746" y="205955"/>
          <a:ext cx="6729618" cy="5515004"/>
        </p:xfrm>
        <a:graphic>
          <a:graphicData uri="http://schemas.openxmlformats.org/presentationml/2006/ole">
            <p:oleObj spid="_x0000_s30722" name="Equation" r:id="rId3" imgW="5207000" imgH="42672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1438685" y="3584229"/>
            <a:ext cx="234541" cy="777936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2030714" y="4891429"/>
            <a:ext cx="286048" cy="16017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8015" y="160187"/>
          <a:ext cx="5658792" cy="5926914"/>
        </p:xfrm>
        <a:graphic>
          <a:graphicData uri="http://schemas.openxmlformats.org/presentationml/2006/ole">
            <p:oleObj spid="_x0000_s31747" name="Equation" r:id="rId3" imgW="5092700" imgH="53340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61634" y="205954"/>
          <a:ext cx="6586693" cy="6150395"/>
        </p:xfrm>
        <a:graphic>
          <a:graphicData uri="http://schemas.openxmlformats.org/presentationml/2006/ole">
            <p:oleObj spid="_x0000_s32770" name="Equation" r:id="rId3" imgW="5943600" imgH="55499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66578" y="4759838"/>
          <a:ext cx="1104900" cy="914400"/>
        </p:xfrm>
        <a:graphic>
          <a:graphicData uri="http://schemas.openxmlformats.org/presentationml/2006/ole">
            <p:oleObj spid="_x0000_s32771" name="Equation" r:id="rId4" imgW="1104900" imgH="91440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740751" y="4985833"/>
          <a:ext cx="765134" cy="477391"/>
        </p:xfrm>
        <a:graphic>
          <a:graphicData uri="http://schemas.openxmlformats.org/presentationml/2006/ole">
            <p:oleObj spid="_x0000_s32772" name="Equation" r:id="rId5" imgW="1485900" imgH="9271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1508" y="194512"/>
          <a:ext cx="7104060" cy="6161837"/>
        </p:xfrm>
        <a:graphic>
          <a:graphicData uri="http://schemas.openxmlformats.org/presentationml/2006/ole">
            <p:oleObj spid="_x0000_s33794" name="Equation" r:id="rId3" imgW="6032500" imgH="52324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08600" y="2444333"/>
          <a:ext cx="1473200" cy="1168400"/>
        </p:xfrm>
        <a:graphic>
          <a:graphicData uri="http://schemas.openxmlformats.org/presentationml/2006/ole">
            <p:oleObj spid="_x0000_s33795" name="Equation" r:id="rId4" imgW="1473200" imgH="1168400" progId="Equation.DSMT4">
              <p:embed/>
            </p:oleObj>
          </a:graphicData>
        </a:graphic>
      </p:graphicFrame>
      <p:sp>
        <p:nvSpPr>
          <p:cNvPr id="5" name="Right Brace 4"/>
          <p:cNvSpPr/>
          <p:nvPr/>
        </p:nvSpPr>
        <p:spPr>
          <a:xfrm>
            <a:off x="3661030" y="2276942"/>
            <a:ext cx="217374" cy="572096"/>
          </a:xfrm>
          <a:prstGeom prst="righ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3992813" y="2581637"/>
            <a:ext cx="1258583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331781" y="3512669"/>
            <a:ext cx="4215907" cy="1699125"/>
          </a:xfrm>
          <a:custGeom>
            <a:avLst/>
            <a:gdLst>
              <a:gd name="connsiteX0" fmla="*/ 0 w 4215907"/>
              <a:gd name="connsiteY0" fmla="*/ 1384472 h 1699125"/>
              <a:gd name="connsiteX1" fmla="*/ 846614 w 4215907"/>
              <a:gd name="connsiteY1" fmla="*/ 1670520 h 1699125"/>
              <a:gd name="connsiteX2" fmla="*/ 3798321 w 4215907"/>
              <a:gd name="connsiteY2" fmla="*/ 1212843 h 1699125"/>
              <a:gd name="connsiteX3" fmla="*/ 3352133 w 4215907"/>
              <a:gd name="connsiteY3" fmla="*/ 0 h 169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5907" h="1699125">
                <a:moveTo>
                  <a:pt x="0" y="1384472"/>
                </a:moveTo>
                <a:cubicBezTo>
                  <a:pt x="106780" y="1541798"/>
                  <a:pt x="213561" y="1699125"/>
                  <a:pt x="846614" y="1670520"/>
                </a:cubicBezTo>
                <a:cubicBezTo>
                  <a:pt x="1479667" y="1641915"/>
                  <a:pt x="3380735" y="1491263"/>
                  <a:pt x="3798321" y="1212843"/>
                </a:cubicBezTo>
                <a:cubicBezTo>
                  <a:pt x="4215907" y="934423"/>
                  <a:pt x="3352133" y="0"/>
                  <a:pt x="3352133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4385684" y="5827853"/>
            <a:ext cx="321962" cy="288067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10727" y="171629"/>
          <a:ext cx="6482097" cy="6199036"/>
        </p:xfrm>
        <a:graphic>
          <a:graphicData uri="http://schemas.openxmlformats.org/presentationml/2006/ole">
            <p:oleObj spid="_x0000_s34818" name="Equation" r:id="rId3" imgW="5816600" imgH="556260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1166954" y="766609"/>
            <a:ext cx="652121" cy="286048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1355713" y="1161357"/>
            <a:ext cx="251722" cy="34322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Left Brace 6"/>
          <p:cNvSpPr/>
          <p:nvPr/>
        </p:nvSpPr>
        <p:spPr>
          <a:xfrm rot="16200000">
            <a:off x="777936" y="2505803"/>
            <a:ext cx="308900" cy="766593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37313" y="3124200"/>
          <a:ext cx="927100" cy="203200"/>
        </p:xfrm>
        <a:graphic>
          <a:graphicData uri="http://schemas.openxmlformats.org/presentationml/2006/ole">
            <p:oleObj spid="_x0000_s34819" name="Equation" r:id="rId4" imgW="927100" imgH="2032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819075" y="3124200"/>
          <a:ext cx="685800" cy="241300"/>
        </p:xfrm>
        <a:graphic>
          <a:graphicData uri="http://schemas.openxmlformats.org/presentationml/2006/ole">
            <p:oleObj spid="_x0000_s34820" name="Equation" r:id="rId5" imgW="685800" imgH="241300" progId="Equation.DSMT4">
              <p:embed/>
            </p:oleObj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3104306" y="3124200"/>
          <a:ext cx="685800" cy="241300"/>
        </p:xfrm>
        <a:graphic>
          <a:graphicData uri="http://schemas.openxmlformats.org/presentationml/2006/ole">
            <p:oleObj spid="_x0000_s34821" name="Equation" r:id="rId6" imgW="685800" imgH="241300" progId="Equation.DSMT4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16200000" flipV="1">
            <a:off x="1921746" y="2940853"/>
            <a:ext cx="332372" cy="34322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3094421" y="2958014"/>
            <a:ext cx="332372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66699" y="266620"/>
          <a:ext cx="5682477" cy="4131273"/>
        </p:xfrm>
        <a:graphic>
          <a:graphicData uri="http://schemas.openxmlformats.org/presentationml/2006/ole">
            <p:oleObj spid="_x0000_s36866" name="Equation" r:id="rId3" imgW="4559300" imgH="33147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4204439" y="-709268"/>
            <a:ext cx="234538" cy="3254937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85738" y="78237"/>
          <a:ext cx="6367462" cy="6406298"/>
        </p:xfrm>
        <a:graphic>
          <a:graphicData uri="http://schemas.openxmlformats.org/presentationml/2006/ole">
            <p:oleObj spid="_x0000_s35842" name="Equation" r:id="rId3" imgW="6096000" imgH="61341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85738" y="2597316"/>
          <a:ext cx="736600" cy="266700"/>
        </p:xfrm>
        <a:graphic>
          <a:graphicData uri="http://schemas.openxmlformats.org/presentationml/2006/ole">
            <p:oleObj spid="_x0000_s35843" name="Equation" r:id="rId4" imgW="736600" imgH="266700" progId="Equation.DSMT4">
              <p:embed/>
            </p:oleObj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1550855" y="2562944"/>
          <a:ext cx="736600" cy="266700"/>
        </p:xfrm>
        <a:graphic>
          <a:graphicData uri="http://schemas.openxmlformats.org/presentationml/2006/ole">
            <p:oleObj spid="_x0000_s35844" name="Equation" r:id="rId5" imgW="736600" imgH="266700" progId="Equation.DSMT4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 flipH="1" flipV="1">
            <a:off x="171597" y="2471456"/>
            <a:ext cx="251722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1628242" y="2437083"/>
            <a:ext cx="251722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 rot="16200000">
            <a:off x="3676314" y="6103148"/>
            <a:ext cx="236943" cy="908179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rot="16200000">
            <a:off x="5584387" y="6185066"/>
            <a:ext cx="236942" cy="744339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814678" y="6591300"/>
          <a:ext cx="520700" cy="266700"/>
        </p:xfrm>
        <a:graphic>
          <a:graphicData uri="http://schemas.openxmlformats.org/presentationml/2006/ole">
            <p:oleObj spid="_x0000_s35845" name="Equation" r:id="rId6" imgW="520700" imgH="266700" progId="Equation.DSMT4">
              <p:embed/>
            </p:oleObj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3773488" y="6599238"/>
          <a:ext cx="520700" cy="241300"/>
        </p:xfrm>
        <a:graphic>
          <a:graphicData uri="http://schemas.openxmlformats.org/presentationml/2006/ole">
            <p:oleObj spid="_x0000_s35846" name="Equation" r:id="rId7" imgW="520700" imgH="2413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8410" y="215900"/>
          <a:ext cx="5727700" cy="6426200"/>
        </p:xfrm>
        <a:graphic>
          <a:graphicData uri="http://schemas.openxmlformats.org/presentationml/2006/ole">
            <p:oleObj spid="_x0000_s37890" name="Equation" r:id="rId3" imgW="5727700" imgH="64262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7292" y="3360348"/>
          <a:ext cx="901700" cy="660400"/>
        </p:xfrm>
        <a:graphic>
          <a:graphicData uri="http://schemas.openxmlformats.org/presentationml/2006/ole">
            <p:oleObj spid="_x0000_s37891" name="Equation" r:id="rId4" imgW="901700" imgH="660400" progId="Equation.DSMT4">
              <p:embed/>
            </p:oleObj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1692275" y="3378200"/>
          <a:ext cx="749300" cy="406400"/>
        </p:xfrm>
        <a:graphic>
          <a:graphicData uri="http://schemas.openxmlformats.org/presentationml/2006/ole">
            <p:oleObj spid="_x0000_s37892" name="Equation" r:id="rId5" imgW="749300" imgH="406400" progId="Equation.DSMT4">
              <p:embed/>
            </p:oleObj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3443288" y="3429000"/>
          <a:ext cx="711200" cy="660400"/>
        </p:xfrm>
        <a:graphic>
          <a:graphicData uri="http://schemas.openxmlformats.org/presentationml/2006/ole">
            <p:oleObj spid="_x0000_s37893" name="Equation" r:id="rId6" imgW="711200" imgH="660400" progId="Equation.DSMT4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 flipH="1" flipV="1">
            <a:off x="298240" y="3233693"/>
            <a:ext cx="251722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Left Brace 7"/>
          <p:cNvSpPr/>
          <p:nvPr/>
        </p:nvSpPr>
        <p:spPr>
          <a:xfrm rot="16200000">
            <a:off x="1447849" y="3873048"/>
            <a:ext cx="236943" cy="1260596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467321" y="3251545"/>
            <a:ext cx="251722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1877060" y="3233693"/>
            <a:ext cx="251722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37292" y="5663750"/>
            <a:ext cx="1327121" cy="10577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45397" y="274606"/>
          <a:ext cx="4937252" cy="4578772"/>
        </p:xfrm>
        <a:graphic>
          <a:graphicData uri="http://schemas.openxmlformats.org/presentationml/2006/ole">
            <p:oleObj spid="_x0000_s38914" name="Equation" r:id="rId3" imgW="3848100" imgH="356870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137292" y="709399"/>
            <a:ext cx="2127975" cy="3649972"/>
          </a:xfrm>
          <a:prstGeom prst="rect">
            <a:avLst/>
          </a:prstGeom>
          <a:noFill/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2265267" y="3970347"/>
            <a:ext cx="1407206" cy="720841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91178" y="295530"/>
          <a:ext cx="3731881" cy="825778"/>
        </p:xfrm>
        <a:graphic>
          <a:graphicData uri="http://schemas.openxmlformats.org/presentationml/2006/ole">
            <p:oleObj spid="_x0000_s39938" name="Equation" r:id="rId3" imgW="2984500" imgH="660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05933" y="273050"/>
          <a:ext cx="4991100" cy="6311900"/>
        </p:xfrm>
        <a:graphic>
          <a:graphicData uri="http://schemas.openxmlformats.org/presentationml/2006/ole">
            <p:oleObj spid="_x0000_s40962" name="Equation" r:id="rId3" imgW="4991100" imgH="6311900" progId="Equation.DSMT4">
              <p:embed/>
            </p:oleObj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205933" y="5400586"/>
            <a:ext cx="2082212" cy="11442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1166954" y="1647636"/>
            <a:ext cx="400425" cy="301304"/>
          </a:xfrm>
          <a:custGeom>
            <a:avLst/>
            <a:gdLst>
              <a:gd name="connsiteX0" fmla="*/ 400425 w 400425"/>
              <a:gd name="connsiteY0" fmla="*/ 0 h 301304"/>
              <a:gd name="connsiteX1" fmla="*/ 251696 w 400425"/>
              <a:gd name="connsiteY1" fmla="*/ 286048 h 301304"/>
              <a:gd name="connsiteX2" fmla="*/ 0 w 400425"/>
              <a:gd name="connsiteY2" fmla="*/ 91536 h 30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425" h="301304">
                <a:moveTo>
                  <a:pt x="400425" y="0"/>
                </a:moveTo>
                <a:cubicBezTo>
                  <a:pt x="359429" y="135396"/>
                  <a:pt x="318434" y="270792"/>
                  <a:pt x="251696" y="286048"/>
                </a:cubicBezTo>
                <a:cubicBezTo>
                  <a:pt x="184959" y="301304"/>
                  <a:pt x="0" y="91536"/>
                  <a:pt x="0" y="91536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3137" y="158750"/>
          <a:ext cx="5435600" cy="6197600"/>
        </p:xfrm>
        <a:graphic>
          <a:graphicData uri="http://schemas.openxmlformats.org/presentationml/2006/ole">
            <p:oleObj spid="_x0000_s41987" name="Equation" r:id="rId3" imgW="5435600" imgH="6197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41153" y="537836"/>
          <a:ext cx="7340951" cy="5103030"/>
        </p:xfrm>
        <a:graphic>
          <a:graphicData uri="http://schemas.openxmlformats.org/presentationml/2006/ole">
            <p:oleObj spid="_x0000_s43010" name="Equation" r:id="rId3" imgW="6540500" imgH="4546600" progId="Equation.DSMT4">
              <p:embed/>
            </p:oleObj>
          </a:graphicData>
        </a:graphic>
      </p:graphicFrame>
      <p:sp>
        <p:nvSpPr>
          <p:cNvPr id="14" name="Freeform 13"/>
          <p:cNvSpPr/>
          <p:nvPr/>
        </p:nvSpPr>
        <p:spPr>
          <a:xfrm>
            <a:off x="408052" y="2883364"/>
            <a:ext cx="312714" cy="1819265"/>
          </a:xfrm>
          <a:custGeom>
            <a:avLst/>
            <a:gdLst>
              <a:gd name="connsiteX0" fmla="*/ 312714 w 312714"/>
              <a:gd name="connsiteY0" fmla="*/ 0 h 1819265"/>
              <a:gd name="connsiteX1" fmla="*/ 3814 w 312714"/>
              <a:gd name="connsiteY1" fmla="*/ 1006888 h 1819265"/>
              <a:gd name="connsiteX2" fmla="*/ 289832 w 312714"/>
              <a:gd name="connsiteY2" fmla="*/ 1819265 h 181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714" h="1819265">
                <a:moveTo>
                  <a:pt x="312714" y="0"/>
                </a:moveTo>
                <a:cubicBezTo>
                  <a:pt x="160171" y="351838"/>
                  <a:pt x="7628" y="703677"/>
                  <a:pt x="3814" y="1006888"/>
                </a:cubicBezTo>
                <a:cubicBezTo>
                  <a:pt x="0" y="1310099"/>
                  <a:pt x="289832" y="1819265"/>
                  <a:pt x="289832" y="1819265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 rot="16200000">
            <a:off x="1636621" y="3170045"/>
            <a:ext cx="236943" cy="471189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864838" y="3192295"/>
            <a:ext cx="1384328" cy="461491"/>
          </a:xfrm>
          <a:custGeom>
            <a:avLst/>
            <a:gdLst>
              <a:gd name="connsiteX0" fmla="*/ 1384328 w 1384328"/>
              <a:gd name="connsiteY0" fmla="*/ 0 h 461491"/>
              <a:gd name="connsiteX1" fmla="*/ 377544 w 1384328"/>
              <a:gd name="connsiteY1" fmla="*/ 411909 h 461491"/>
              <a:gd name="connsiteX2" fmla="*/ 0 w 1384328"/>
              <a:gd name="connsiteY2" fmla="*/ 297490 h 46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4328" h="461491">
                <a:moveTo>
                  <a:pt x="1384328" y="0"/>
                </a:moveTo>
                <a:cubicBezTo>
                  <a:pt x="996296" y="181163"/>
                  <a:pt x="608265" y="362327"/>
                  <a:pt x="377544" y="411909"/>
                </a:cubicBezTo>
                <a:cubicBezTo>
                  <a:pt x="146823" y="461491"/>
                  <a:pt x="0" y="297490"/>
                  <a:pt x="0" y="29749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45531" y="217396"/>
          <a:ext cx="7695107" cy="6138954"/>
        </p:xfrm>
        <a:graphic>
          <a:graphicData uri="http://schemas.openxmlformats.org/presentationml/2006/ole">
            <p:oleObj spid="_x0000_s44034" name="Equation" r:id="rId3" imgW="6845300" imgH="54610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3329848" y="4002011"/>
            <a:ext cx="236943" cy="1317803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226269" y="5206073"/>
            <a:ext cx="29749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412645" y="826679"/>
            <a:ext cx="29749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14233" y="1444543"/>
            <a:ext cx="29749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15821" y="1993755"/>
            <a:ext cx="29749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1545276" y="818892"/>
            <a:ext cx="29749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1270670" y="1719149"/>
            <a:ext cx="846702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617799" y="2448571"/>
            <a:ext cx="1075428" cy="268885"/>
          </a:xfrm>
          <a:custGeom>
            <a:avLst/>
            <a:gdLst>
              <a:gd name="connsiteX0" fmla="*/ 0 w 1075428"/>
              <a:gd name="connsiteY0" fmla="*/ 0 h 268885"/>
              <a:gd name="connsiteX1" fmla="*/ 503392 w 1075428"/>
              <a:gd name="connsiteY1" fmla="*/ 263164 h 268885"/>
              <a:gd name="connsiteX2" fmla="*/ 1075428 w 1075428"/>
              <a:gd name="connsiteY2" fmla="*/ 34325 h 26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5428" h="268885">
                <a:moveTo>
                  <a:pt x="0" y="0"/>
                </a:moveTo>
                <a:cubicBezTo>
                  <a:pt x="162077" y="128721"/>
                  <a:pt x="324154" y="257443"/>
                  <a:pt x="503392" y="263164"/>
                </a:cubicBezTo>
                <a:cubicBezTo>
                  <a:pt x="682630" y="268885"/>
                  <a:pt x="1075428" y="34325"/>
                  <a:pt x="1075428" y="34325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7799" y="175826"/>
          <a:ext cx="5267145" cy="6180523"/>
        </p:xfrm>
        <a:graphic>
          <a:graphicData uri="http://schemas.openxmlformats.org/presentationml/2006/ole">
            <p:oleObj spid="_x0000_s45058" name="Equation" r:id="rId3" imgW="4394200" imgH="51562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3060991" y="2512151"/>
            <a:ext cx="236943" cy="780088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1066420" y="2405298"/>
            <a:ext cx="236945" cy="993793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3712898" y="1184667"/>
            <a:ext cx="236945" cy="993793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43897" y="265211"/>
          <a:ext cx="7669375" cy="4380208"/>
        </p:xfrm>
        <a:graphic>
          <a:graphicData uri="http://schemas.openxmlformats.org/presentationml/2006/ole">
            <p:oleObj spid="_x0000_s46082" name="Equation" r:id="rId3" imgW="6070600" imgH="34671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033919" y="4850354"/>
          <a:ext cx="330200" cy="241300"/>
        </p:xfrm>
        <a:graphic>
          <a:graphicData uri="http://schemas.openxmlformats.org/presentationml/2006/ole">
            <p:oleObj spid="_x0000_s46083" name="Equation" r:id="rId4" imgW="330200" imgH="241300" progId="Equation.DSMT4">
              <p:embed/>
            </p:oleObj>
          </a:graphicData>
        </a:graphic>
      </p:graphicFrame>
      <p:sp>
        <p:nvSpPr>
          <p:cNvPr id="5" name="Left Brace 4"/>
          <p:cNvSpPr/>
          <p:nvPr/>
        </p:nvSpPr>
        <p:spPr>
          <a:xfrm rot="16200000">
            <a:off x="5089775" y="4450156"/>
            <a:ext cx="204937" cy="549693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55600" y="609599"/>
          <a:ext cx="6960008" cy="3166233"/>
        </p:xfrm>
        <a:graphic>
          <a:graphicData uri="http://schemas.openxmlformats.org/presentationml/2006/ole">
            <p:oleObj spid="_x0000_s15363" name="Equation" r:id="rId3" imgW="6197600" imgH="2819400" progId="Equation.DSMT4">
              <p:embed/>
            </p:oleObj>
          </a:graphicData>
        </a:graphic>
      </p:graphicFrame>
      <p:sp>
        <p:nvSpPr>
          <p:cNvPr id="5" name="Freeform 4"/>
          <p:cNvSpPr/>
          <p:nvPr/>
        </p:nvSpPr>
        <p:spPr>
          <a:xfrm>
            <a:off x="1914414" y="2952015"/>
            <a:ext cx="682631" cy="329909"/>
          </a:xfrm>
          <a:custGeom>
            <a:avLst/>
            <a:gdLst>
              <a:gd name="connsiteX0" fmla="*/ 682631 w 682631"/>
              <a:gd name="connsiteY0" fmla="*/ 194513 h 329909"/>
              <a:gd name="connsiteX1" fmla="*/ 110594 w 682631"/>
              <a:gd name="connsiteY1" fmla="*/ 297490 h 329909"/>
              <a:gd name="connsiteX2" fmla="*/ 19069 w 682631"/>
              <a:gd name="connsiteY2" fmla="*/ 0 h 32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2631" h="329909">
                <a:moveTo>
                  <a:pt x="682631" y="194513"/>
                </a:moveTo>
                <a:cubicBezTo>
                  <a:pt x="451909" y="262211"/>
                  <a:pt x="221188" y="329909"/>
                  <a:pt x="110594" y="297490"/>
                </a:cubicBezTo>
                <a:cubicBezTo>
                  <a:pt x="0" y="265071"/>
                  <a:pt x="19069" y="0"/>
                  <a:pt x="19069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486134" y="2313552"/>
          <a:ext cx="3022600" cy="266700"/>
        </p:xfrm>
        <a:graphic>
          <a:graphicData uri="http://schemas.openxmlformats.org/presentationml/2006/ole">
            <p:oleObj spid="_x0000_s15364" name="Equation" r:id="rId4" imgW="3022600" imgH="266700" progId="Equation.DSMT4">
              <p:embed/>
            </p:oleObj>
          </a:graphicData>
        </a:graphic>
      </p:graphicFrame>
      <p:sp>
        <p:nvSpPr>
          <p:cNvPr id="7" name="Freeform 6"/>
          <p:cNvSpPr/>
          <p:nvPr/>
        </p:nvSpPr>
        <p:spPr>
          <a:xfrm>
            <a:off x="5268454" y="2185406"/>
            <a:ext cx="188772" cy="268886"/>
          </a:xfrm>
          <a:custGeom>
            <a:avLst/>
            <a:gdLst>
              <a:gd name="connsiteX0" fmla="*/ 188772 w 188772"/>
              <a:gd name="connsiteY0" fmla="*/ 240281 h 268886"/>
              <a:gd name="connsiteX1" fmla="*/ 17161 w 188772"/>
              <a:gd name="connsiteY1" fmla="*/ 228839 h 268886"/>
              <a:gd name="connsiteX2" fmla="*/ 85806 w 188772"/>
              <a:gd name="connsiteY2" fmla="*/ 0 h 2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772" h="268886">
                <a:moveTo>
                  <a:pt x="188772" y="240281"/>
                </a:moveTo>
                <a:cubicBezTo>
                  <a:pt x="111547" y="254583"/>
                  <a:pt x="34322" y="268886"/>
                  <a:pt x="17161" y="228839"/>
                </a:cubicBezTo>
                <a:cubicBezTo>
                  <a:pt x="0" y="188792"/>
                  <a:pt x="85806" y="0"/>
                  <a:pt x="85806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5471529" y="-437524"/>
            <a:ext cx="234537" cy="2711450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775200" y="1035470"/>
          <a:ext cx="1778000" cy="431800"/>
        </p:xfrm>
        <a:graphic>
          <a:graphicData uri="http://schemas.openxmlformats.org/presentationml/2006/ole">
            <p:oleObj spid="_x0000_s15365" name="Equation" r:id="rId5" imgW="1778000" imgH="431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08102" y="189546"/>
          <a:ext cx="6345098" cy="5230419"/>
        </p:xfrm>
        <a:graphic>
          <a:graphicData uri="http://schemas.openxmlformats.org/presentationml/2006/ole">
            <p:oleObj spid="_x0000_s47106" name="Equation" r:id="rId3" imgW="5638800" imgH="46482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8102" y="6108700"/>
          <a:ext cx="1600200" cy="495300"/>
        </p:xfrm>
        <a:graphic>
          <a:graphicData uri="http://schemas.openxmlformats.org/presentationml/2006/ole">
            <p:oleObj spid="_x0000_s47107" name="Equation" r:id="rId4" imgW="1600200" imgH="49530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781300" y="6108700"/>
          <a:ext cx="1790700" cy="266700"/>
        </p:xfrm>
        <a:graphic>
          <a:graphicData uri="http://schemas.openxmlformats.org/presentationml/2006/ole">
            <p:oleObj spid="_x0000_s47108" name="Equation" r:id="rId5" imgW="1790700" imgH="26670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824691" y="5605520"/>
          <a:ext cx="1104900" cy="241300"/>
        </p:xfrm>
        <a:graphic>
          <a:graphicData uri="http://schemas.openxmlformats.org/presentationml/2006/ole">
            <p:oleObj spid="_x0000_s47109" name="Equation" r:id="rId6" imgW="1104900" imgH="241300" progId="Equation.DSMT4">
              <p:embed/>
            </p:oleObj>
          </a:graphicData>
        </a:graphic>
      </p:graphicFrame>
      <p:sp>
        <p:nvSpPr>
          <p:cNvPr id="7" name="Left Brace 6"/>
          <p:cNvSpPr/>
          <p:nvPr/>
        </p:nvSpPr>
        <p:spPr>
          <a:xfrm rot="16200000">
            <a:off x="2035890" y="5258737"/>
            <a:ext cx="204938" cy="322456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689554" y="5258737"/>
            <a:ext cx="204938" cy="322456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1583698" y="5186208"/>
            <a:ext cx="204939" cy="467514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-263939" y="2124303"/>
            <a:ext cx="1655423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27228" y="3780363"/>
            <a:ext cx="469912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12645" y="4781135"/>
            <a:ext cx="29749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304459" y="4781135"/>
            <a:ext cx="29749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560596" y="5629424"/>
            <a:ext cx="194492" cy="434793"/>
          </a:xfrm>
          <a:custGeom>
            <a:avLst/>
            <a:gdLst>
              <a:gd name="connsiteX0" fmla="*/ 0 w 194492"/>
              <a:gd name="connsiteY0" fmla="*/ 434793 h 434793"/>
              <a:gd name="connsiteX1" fmla="*/ 194492 w 194492"/>
              <a:gd name="connsiteY1" fmla="*/ 0 h 43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4492" h="434793">
                <a:moveTo>
                  <a:pt x="0" y="434793"/>
                </a:moveTo>
                <a:lnTo>
                  <a:pt x="194492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693227" y="5617982"/>
            <a:ext cx="1098310" cy="617864"/>
          </a:xfrm>
          <a:custGeom>
            <a:avLst/>
            <a:gdLst>
              <a:gd name="connsiteX0" fmla="*/ 1098310 w 1098310"/>
              <a:gd name="connsiteY0" fmla="*/ 617864 h 617864"/>
              <a:gd name="connsiteX1" fmla="*/ 205933 w 1098310"/>
              <a:gd name="connsiteY1" fmla="*/ 389025 h 617864"/>
              <a:gd name="connsiteX2" fmla="*/ 0 w 1098310"/>
              <a:gd name="connsiteY2" fmla="*/ 0 h 61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8310" h="617864">
                <a:moveTo>
                  <a:pt x="1098310" y="617864"/>
                </a:moveTo>
                <a:cubicBezTo>
                  <a:pt x="743647" y="554933"/>
                  <a:pt x="388985" y="492002"/>
                  <a:pt x="205933" y="389025"/>
                </a:cubicBezTo>
                <a:cubicBezTo>
                  <a:pt x="22881" y="286048"/>
                  <a:pt x="0" y="0"/>
                  <a:pt x="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173738" y="5560772"/>
            <a:ext cx="2597045" cy="209769"/>
          </a:xfrm>
          <a:custGeom>
            <a:avLst/>
            <a:gdLst>
              <a:gd name="connsiteX0" fmla="*/ 2597045 w 2597045"/>
              <a:gd name="connsiteY0" fmla="*/ 160187 h 209769"/>
              <a:gd name="connsiteX1" fmla="*/ 720766 w 2597045"/>
              <a:gd name="connsiteY1" fmla="*/ 183071 h 209769"/>
              <a:gd name="connsiteX2" fmla="*/ 0 w 2597045"/>
              <a:gd name="connsiteY2" fmla="*/ 0 h 20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7045" h="209769">
                <a:moveTo>
                  <a:pt x="2597045" y="160187"/>
                </a:moveTo>
                <a:cubicBezTo>
                  <a:pt x="1875326" y="184978"/>
                  <a:pt x="1153607" y="209769"/>
                  <a:pt x="720766" y="183071"/>
                </a:cubicBezTo>
                <a:cubicBezTo>
                  <a:pt x="287925" y="156373"/>
                  <a:pt x="0" y="0"/>
                  <a:pt x="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40065" y="263163"/>
          <a:ext cx="7101805" cy="5801053"/>
        </p:xfrm>
        <a:graphic>
          <a:graphicData uri="http://schemas.openxmlformats.org/presentationml/2006/ole">
            <p:oleObj spid="_x0000_s48130" name="Equation" r:id="rId3" imgW="6032500" imgH="49276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3112095" y="4073639"/>
            <a:ext cx="204941" cy="1716670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-369935" y="2019894"/>
            <a:ext cx="1865826" cy="1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Left Brace 6"/>
          <p:cNvSpPr/>
          <p:nvPr/>
        </p:nvSpPr>
        <p:spPr>
          <a:xfrm rot="16200000">
            <a:off x="5495141" y="612456"/>
            <a:ext cx="353687" cy="1716671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19729" y="239698"/>
          <a:ext cx="4498918" cy="1167658"/>
        </p:xfrm>
        <a:graphic>
          <a:graphicData uri="http://schemas.openxmlformats.org/presentationml/2006/ole">
            <p:oleObj spid="_x0000_s49154" name="Equation" r:id="rId3" imgW="3327400" imgH="863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63269" y="194697"/>
          <a:ext cx="7485219" cy="5320307"/>
        </p:xfrm>
        <a:graphic>
          <a:graphicData uri="http://schemas.openxmlformats.org/presentationml/2006/ole">
            <p:oleObj spid="_x0000_s50178" name="Equation" r:id="rId3" imgW="6718300" imgH="4775200" progId="Equation.DSMT4">
              <p:embed/>
            </p:oleObj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75003" y="2288384"/>
            <a:ext cx="1235598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63001" y="2288384"/>
            <a:ext cx="1235598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646882" y="1873060"/>
            <a:ext cx="829061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495276" y="1874649"/>
            <a:ext cx="829061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810395" y="1294223"/>
          <a:ext cx="431800" cy="165100"/>
        </p:xfrm>
        <a:graphic>
          <a:graphicData uri="http://schemas.openxmlformats.org/presentationml/2006/ole">
            <p:oleObj spid="_x0000_s50179" name="Equation" r:id="rId4" imgW="431800" imgH="165100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63269" y="2207424"/>
          <a:ext cx="393700" cy="165100"/>
        </p:xfrm>
        <a:graphic>
          <a:graphicData uri="http://schemas.openxmlformats.org/presentationml/2006/ole">
            <p:oleObj spid="_x0000_s50180" name="Equation" r:id="rId5" imgW="393700" imgH="165100" progId="Equation.DSMT4">
              <p:embed/>
            </p:oleObj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3298599" y="2195513"/>
          <a:ext cx="393700" cy="165100"/>
        </p:xfrm>
        <a:graphic>
          <a:graphicData uri="http://schemas.openxmlformats.org/presentationml/2006/ole">
            <p:oleObj spid="_x0000_s50181" name="Equation" r:id="rId6" imgW="393700" imgH="165100" progId="Equation.DSMT4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917586" y="1459323"/>
          <a:ext cx="558800" cy="482600"/>
        </p:xfrm>
        <a:graphic>
          <a:graphicData uri="http://schemas.openxmlformats.org/presentationml/2006/ole">
            <p:oleObj spid="_x0000_s50182" name="Equation" r:id="rId7" imgW="558800" imgH="482600" progId="Equation.DSMT4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473525" y="1460912"/>
          <a:ext cx="558800" cy="482600"/>
        </p:xfrm>
        <a:graphic>
          <a:graphicData uri="http://schemas.openxmlformats.org/presentationml/2006/ole">
            <p:oleObj spid="_x0000_s50183" name="Equation" r:id="rId8" imgW="558800" imgH="482600" progId="Equation.DSMT4">
              <p:embed/>
            </p:oleObj>
          </a:graphicData>
        </a:graphic>
      </p:graphicFrame>
      <p:sp>
        <p:nvSpPr>
          <p:cNvPr id="15" name="Freeform 14"/>
          <p:cNvSpPr/>
          <p:nvPr/>
        </p:nvSpPr>
        <p:spPr>
          <a:xfrm>
            <a:off x="955301" y="2048103"/>
            <a:ext cx="291738" cy="1224286"/>
          </a:xfrm>
          <a:custGeom>
            <a:avLst/>
            <a:gdLst>
              <a:gd name="connsiteX0" fmla="*/ 291738 w 291738"/>
              <a:gd name="connsiteY0" fmla="*/ 1224286 h 1224286"/>
              <a:gd name="connsiteX1" fmla="*/ 40042 w 291738"/>
              <a:gd name="connsiteY1" fmla="*/ 537771 h 1224286"/>
              <a:gd name="connsiteX2" fmla="*/ 51483 w 291738"/>
              <a:gd name="connsiteY2" fmla="*/ 0 h 122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738" h="1224286">
                <a:moveTo>
                  <a:pt x="291738" y="1224286"/>
                </a:moveTo>
                <a:cubicBezTo>
                  <a:pt x="185911" y="983052"/>
                  <a:pt x="80084" y="741819"/>
                  <a:pt x="40042" y="537771"/>
                </a:cubicBezTo>
                <a:cubicBezTo>
                  <a:pt x="0" y="333723"/>
                  <a:pt x="51483" y="0"/>
                  <a:pt x="51483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807635" y="2013778"/>
            <a:ext cx="995342" cy="1235727"/>
          </a:xfrm>
          <a:custGeom>
            <a:avLst/>
            <a:gdLst>
              <a:gd name="connsiteX0" fmla="*/ 0 w 995342"/>
              <a:gd name="connsiteY0" fmla="*/ 1235727 h 1235727"/>
              <a:gd name="connsiteX1" fmla="*/ 846613 w 995342"/>
              <a:gd name="connsiteY1" fmla="*/ 640747 h 1235727"/>
              <a:gd name="connsiteX2" fmla="*/ 892376 w 995342"/>
              <a:gd name="connsiteY2" fmla="*/ 0 h 123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5342" h="1235727">
                <a:moveTo>
                  <a:pt x="0" y="1235727"/>
                </a:moveTo>
                <a:cubicBezTo>
                  <a:pt x="348942" y="1041214"/>
                  <a:pt x="697884" y="846701"/>
                  <a:pt x="846613" y="640747"/>
                </a:cubicBezTo>
                <a:cubicBezTo>
                  <a:pt x="995342" y="434793"/>
                  <a:pt x="892376" y="0"/>
                  <a:pt x="892376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2054" y="201107"/>
          <a:ext cx="7516684" cy="5508410"/>
        </p:xfrm>
        <a:graphic>
          <a:graphicData uri="http://schemas.openxmlformats.org/presentationml/2006/ole">
            <p:oleObj spid="_x0000_s51202" name="Equation" r:id="rId3" imgW="6654800" imgH="48768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6268578" y="3156074"/>
            <a:ext cx="204941" cy="941016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97403" y="3729053"/>
          <a:ext cx="812800" cy="177800"/>
        </p:xfrm>
        <a:graphic>
          <a:graphicData uri="http://schemas.openxmlformats.org/presentationml/2006/ole">
            <p:oleObj spid="_x0000_s51203" name="Equation" r:id="rId4" imgW="812800" imgH="177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66699" y="146950"/>
          <a:ext cx="6667359" cy="6209399"/>
        </p:xfrm>
        <a:graphic>
          <a:graphicData uri="http://schemas.openxmlformats.org/presentationml/2006/ole">
            <p:oleObj spid="_x0000_s52226" name="Equation" r:id="rId3" imgW="6286500" imgH="5854700" progId="Equation.DSMT4">
              <p:embed/>
            </p:oleObj>
          </a:graphicData>
        </a:graphic>
      </p:graphicFrame>
      <p:sp>
        <p:nvSpPr>
          <p:cNvPr id="4" name="Parallelogram 3"/>
          <p:cNvSpPr/>
          <p:nvPr/>
        </p:nvSpPr>
        <p:spPr>
          <a:xfrm>
            <a:off x="266700" y="2070987"/>
            <a:ext cx="2696538" cy="786268"/>
          </a:xfrm>
          <a:prstGeom prst="parallelogram">
            <a:avLst>
              <a:gd name="adj" fmla="val 87812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6250" y="2213117"/>
            <a:ext cx="314321" cy="331293"/>
            <a:chOff x="4182839" y="2048626"/>
            <a:chExt cx="314321" cy="331293"/>
          </a:xfrm>
        </p:grpSpPr>
        <p:sp>
          <p:nvSpPr>
            <p:cNvPr id="5" name="Oval 4"/>
            <p:cNvSpPr/>
            <p:nvPr/>
          </p:nvSpPr>
          <p:spPr>
            <a:xfrm>
              <a:off x="4210187" y="2070987"/>
              <a:ext cx="251696" cy="308932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82839" y="2048626"/>
              <a:ext cx="314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H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71860" y="2508803"/>
            <a:ext cx="314321" cy="331293"/>
            <a:chOff x="4182839" y="2048626"/>
            <a:chExt cx="314321" cy="331293"/>
          </a:xfrm>
        </p:grpSpPr>
        <p:sp>
          <p:nvSpPr>
            <p:cNvPr id="9" name="Oval 8"/>
            <p:cNvSpPr/>
            <p:nvPr/>
          </p:nvSpPr>
          <p:spPr>
            <a:xfrm>
              <a:off x="4210187" y="2070987"/>
              <a:ext cx="251696" cy="308932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82839" y="2048626"/>
              <a:ext cx="314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H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58299" y="2070987"/>
            <a:ext cx="314321" cy="331293"/>
            <a:chOff x="4182839" y="2048626"/>
            <a:chExt cx="314321" cy="331293"/>
          </a:xfrm>
        </p:grpSpPr>
        <p:sp>
          <p:nvSpPr>
            <p:cNvPr id="12" name="Oval 11"/>
            <p:cNvSpPr/>
            <p:nvPr/>
          </p:nvSpPr>
          <p:spPr>
            <a:xfrm>
              <a:off x="4210187" y="2070987"/>
              <a:ext cx="251696" cy="308932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82839" y="2048626"/>
              <a:ext cx="314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H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</p:grpSp>
      <p:cxnSp>
        <p:nvCxnSpPr>
          <p:cNvPr id="15" name="Straight Connector 14"/>
          <p:cNvCxnSpPr>
            <a:endCxn id="10" idx="1"/>
          </p:cNvCxnSpPr>
          <p:nvPr/>
        </p:nvCxnSpPr>
        <p:spPr>
          <a:xfrm rot="16200000" flipH="1">
            <a:off x="1312637" y="2403469"/>
            <a:ext cx="283928" cy="234517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861733" y="2508805"/>
            <a:ext cx="261867" cy="1538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903617" y="2058435"/>
            <a:ext cx="307776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587880" y="2986667"/>
            <a:ext cx="260413" cy="1589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1514805" y="2207859"/>
            <a:ext cx="307776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1733087" y="2053971"/>
            <a:ext cx="307776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2257477" y="2053971"/>
            <a:ext cx="307776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1219526" y="1938666"/>
            <a:ext cx="307776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1941568" y="2247598"/>
            <a:ext cx="307776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2433860" y="2246442"/>
            <a:ext cx="307776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891091" y="3116873"/>
            <a:ext cx="260413" cy="1589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H="1">
            <a:off x="1540075" y="3116872"/>
            <a:ext cx="260413" cy="1589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1963661" y="3058083"/>
            <a:ext cx="260413" cy="1589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1206341" y="3058081"/>
            <a:ext cx="260413" cy="1589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2476500" y="1683972"/>
          <a:ext cx="1397000" cy="203200"/>
        </p:xfrm>
        <a:graphic>
          <a:graphicData uri="http://schemas.openxmlformats.org/presentationml/2006/ole">
            <p:oleObj spid="_x0000_s52227" name="Equation" r:id="rId4" imgW="1397000" imgH="203200" progId="Equation.DSMT4">
              <p:embed/>
            </p:oleObj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2328238" y="2939868"/>
          <a:ext cx="635000" cy="177800"/>
        </p:xfrm>
        <a:graphic>
          <a:graphicData uri="http://schemas.openxmlformats.org/presentationml/2006/ole">
            <p:oleObj spid="_x0000_s52228" name="Equation" r:id="rId5" imgW="635000" imgH="177800" progId="Equation.DSMT4">
              <p:embed/>
            </p:oleObj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1195523" y="4468133"/>
            <a:ext cx="314321" cy="331293"/>
            <a:chOff x="4182839" y="2048626"/>
            <a:chExt cx="314321" cy="331293"/>
          </a:xfrm>
        </p:grpSpPr>
        <p:sp>
          <p:nvSpPr>
            <p:cNvPr id="36" name="Oval 35"/>
            <p:cNvSpPr/>
            <p:nvPr/>
          </p:nvSpPr>
          <p:spPr>
            <a:xfrm>
              <a:off x="4210187" y="2070987"/>
              <a:ext cx="251696" cy="308932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82839" y="2048626"/>
              <a:ext cx="314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H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59486" y="4867915"/>
            <a:ext cx="314321" cy="331293"/>
            <a:chOff x="4182839" y="2048626"/>
            <a:chExt cx="314321" cy="331293"/>
          </a:xfrm>
        </p:grpSpPr>
        <p:sp>
          <p:nvSpPr>
            <p:cNvPr id="39" name="Oval 38"/>
            <p:cNvSpPr/>
            <p:nvPr/>
          </p:nvSpPr>
          <p:spPr>
            <a:xfrm>
              <a:off x="4210187" y="2070987"/>
              <a:ext cx="251696" cy="308932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82839" y="2048626"/>
              <a:ext cx="314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H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395591" y="4444617"/>
            <a:ext cx="314321" cy="331293"/>
            <a:chOff x="4182839" y="2048626"/>
            <a:chExt cx="314321" cy="331293"/>
          </a:xfrm>
        </p:grpSpPr>
        <p:sp>
          <p:nvSpPr>
            <p:cNvPr id="42" name="Oval 41"/>
            <p:cNvSpPr/>
            <p:nvPr/>
          </p:nvSpPr>
          <p:spPr>
            <a:xfrm>
              <a:off x="4210187" y="2070987"/>
              <a:ext cx="251696" cy="308932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82839" y="2048626"/>
              <a:ext cx="314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H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 rot="16200000" flipH="1">
            <a:off x="1467430" y="4661164"/>
            <a:ext cx="201622" cy="431114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509844" y="4598506"/>
            <a:ext cx="885747" cy="23516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2188350" y="4661367"/>
            <a:ext cx="245894" cy="47498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4981417" y="4348363"/>
            <a:ext cx="314321" cy="331293"/>
            <a:chOff x="4182839" y="2048626"/>
            <a:chExt cx="314321" cy="331293"/>
          </a:xfrm>
        </p:grpSpPr>
        <p:sp>
          <p:nvSpPr>
            <p:cNvPr id="53" name="Oval 52"/>
            <p:cNvSpPr/>
            <p:nvPr/>
          </p:nvSpPr>
          <p:spPr>
            <a:xfrm>
              <a:off x="4210187" y="2070987"/>
              <a:ext cx="251696" cy="308932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182839" y="2048626"/>
              <a:ext cx="314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H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545380" y="4748145"/>
            <a:ext cx="314321" cy="331293"/>
            <a:chOff x="4182839" y="2048626"/>
            <a:chExt cx="314321" cy="331293"/>
          </a:xfrm>
        </p:grpSpPr>
        <p:sp>
          <p:nvSpPr>
            <p:cNvPr id="56" name="Oval 55"/>
            <p:cNvSpPr/>
            <p:nvPr/>
          </p:nvSpPr>
          <p:spPr>
            <a:xfrm>
              <a:off x="4210187" y="2070987"/>
              <a:ext cx="251696" cy="308932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182839" y="2048626"/>
              <a:ext cx="314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H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181485" y="4324847"/>
            <a:ext cx="314321" cy="331293"/>
            <a:chOff x="4182839" y="2048626"/>
            <a:chExt cx="314321" cy="331293"/>
          </a:xfrm>
        </p:grpSpPr>
        <p:sp>
          <p:nvSpPr>
            <p:cNvPr id="59" name="Oval 58"/>
            <p:cNvSpPr/>
            <p:nvPr/>
          </p:nvSpPr>
          <p:spPr>
            <a:xfrm>
              <a:off x="4210187" y="2070987"/>
              <a:ext cx="251696" cy="308932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182839" y="2048626"/>
              <a:ext cx="314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H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 rot="16200000" flipH="1">
            <a:off x="5253324" y="4541394"/>
            <a:ext cx="201622" cy="431114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5295738" y="4478736"/>
            <a:ext cx="885747" cy="23516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5974244" y="4541597"/>
            <a:ext cx="245894" cy="47498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1827747" y="4172447"/>
          <a:ext cx="177800" cy="152400"/>
        </p:xfrm>
        <a:graphic>
          <a:graphicData uri="http://schemas.openxmlformats.org/presentationml/2006/ole">
            <p:oleObj spid="_x0000_s52229" name="Equation" r:id="rId6" imgW="177800" imgH="152400" progId="Equation.DSMT4">
              <p:embed/>
            </p:oleObj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5646624" y="5346596"/>
          <a:ext cx="177800" cy="152400"/>
        </p:xfrm>
        <a:graphic>
          <a:graphicData uri="http://schemas.openxmlformats.org/presentationml/2006/ole">
            <p:oleObj spid="_x0000_s52230" name="Equation" r:id="rId7" imgW="177800" imgH="152400" progId="Equation.DSMT4">
              <p:embed/>
            </p:oleObj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3707311" y="4632624"/>
          <a:ext cx="266700" cy="177800"/>
        </p:xfrm>
        <a:graphic>
          <a:graphicData uri="http://schemas.openxmlformats.org/presentationml/2006/ole">
            <p:oleObj spid="_x0000_s52231" name="Equation" r:id="rId8" imgW="266700" imgH="177800" progId="Equation.DSMT4">
              <p:embed/>
            </p:oleObj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/>
        </p:nvGraphicFramePr>
        <p:xfrm>
          <a:off x="218944" y="4539956"/>
          <a:ext cx="723900" cy="279400"/>
        </p:xfrm>
        <a:graphic>
          <a:graphicData uri="http://schemas.openxmlformats.org/presentationml/2006/ole">
            <p:oleObj spid="_x0000_s52232" name="Equation" r:id="rId9" imgW="723900" imgH="279400" progId="Equation.DSMT4">
              <p:embed/>
            </p:oleObj>
          </a:graphicData>
        </a:graphic>
      </p:graphicFrame>
      <p:graphicFrame>
        <p:nvGraphicFramePr>
          <p:cNvPr id="52233" name="Object 9"/>
          <p:cNvGraphicFramePr>
            <a:graphicFrameLocks noChangeAspect="1"/>
          </p:cNvGraphicFramePr>
          <p:nvPr/>
        </p:nvGraphicFramePr>
        <p:xfrm>
          <a:off x="6708775" y="4445000"/>
          <a:ext cx="749300" cy="279400"/>
        </p:xfrm>
        <a:graphic>
          <a:graphicData uri="http://schemas.openxmlformats.org/presentationml/2006/ole">
            <p:oleObj spid="_x0000_s52233" name="Equation" r:id="rId10" imgW="749300" imgH="279400" progId="Equation.DSMT4">
              <p:embed/>
            </p:oleObj>
          </a:graphicData>
        </a:graphic>
      </p:graphicFrame>
      <p:sp>
        <p:nvSpPr>
          <p:cNvPr id="69" name="Left Brace 68"/>
          <p:cNvSpPr/>
          <p:nvPr/>
        </p:nvSpPr>
        <p:spPr>
          <a:xfrm rot="16200000">
            <a:off x="3861905" y="5618702"/>
            <a:ext cx="204942" cy="678756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0" name="Object 69"/>
          <p:cNvGraphicFramePr>
            <a:graphicFrameLocks noChangeAspect="1"/>
          </p:cNvGraphicFramePr>
          <p:nvPr/>
        </p:nvGraphicFramePr>
        <p:xfrm>
          <a:off x="3695700" y="6060551"/>
          <a:ext cx="584200" cy="177800"/>
        </p:xfrm>
        <a:graphic>
          <a:graphicData uri="http://schemas.openxmlformats.org/presentationml/2006/ole">
            <p:oleObj spid="_x0000_s52234" name="Equation" r:id="rId11" imgW="584200" imgH="177800" progId="Equation.DSMT4">
              <p:embed/>
            </p:oleObj>
          </a:graphicData>
        </a:graphic>
      </p:graphicFrame>
      <p:cxnSp>
        <p:nvCxnSpPr>
          <p:cNvPr id="71" name="Straight Arrow Connector 70"/>
          <p:cNvCxnSpPr/>
          <p:nvPr/>
        </p:nvCxnSpPr>
        <p:spPr>
          <a:xfrm rot="5400000" flipH="1" flipV="1">
            <a:off x="718654" y="2247598"/>
            <a:ext cx="307776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6" idx="1"/>
          </p:cNvCxnSpPr>
          <p:nvPr/>
        </p:nvCxnSpPr>
        <p:spPr>
          <a:xfrm>
            <a:off x="1337343" y="2258994"/>
            <a:ext cx="758907" cy="108012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05933" y="247650"/>
          <a:ext cx="3581400" cy="6362700"/>
        </p:xfrm>
        <a:graphic>
          <a:graphicData uri="http://schemas.openxmlformats.org/presentationml/2006/ole">
            <p:oleObj spid="_x0000_s53250" name="Equation" r:id="rId3" imgW="3581400" imgH="63627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964238" y="298390"/>
          <a:ext cx="2247900" cy="3048000"/>
        </p:xfrm>
        <a:graphic>
          <a:graphicData uri="http://schemas.openxmlformats.org/presentationml/2006/ole">
            <p:oleObj spid="_x0000_s53251" name="Equation" r:id="rId4" imgW="2247900" imgH="30480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66170" y="168099"/>
          <a:ext cx="6478962" cy="5667280"/>
        </p:xfrm>
        <a:graphic>
          <a:graphicData uri="http://schemas.openxmlformats.org/presentationml/2006/ole">
            <p:oleObj spid="_x0000_s54274" name="Equation" r:id="rId3" imgW="5676900" imgH="49657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24200" y="4492078"/>
          <a:ext cx="1447800" cy="482600"/>
        </p:xfrm>
        <a:graphic>
          <a:graphicData uri="http://schemas.openxmlformats.org/presentationml/2006/ole">
            <p:oleObj spid="_x0000_s54275" name="Equation" r:id="rId4" imgW="1447800" imgH="482600" progId="Equation.DSMT4">
              <p:embed/>
            </p:oleObj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5484660" y="4492078"/>
          <a:ext cx="1447800" cy="482600"/>
        </p:xfrm>
        <a:graphic>
          <a:graphicData uri="http://schemas.openxmlformats.org/presentationml/2006/ole">
            <p:oleObj spid="_x0000_s54276" name="Equation" r:id="rId5" imgW="1447800" imgH="48260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78300" y="1881745"/>
          <a:ext cx="787400" cy="177800"/>
        </p:xfrm>
        <a:graphic>
          <a:graphicData uri="http://schemas.openxmlformats.org/presentationml/2006/ole">
            <p:oleObj spid="_x0000_s54277" name="Equation" r:id="rId6" imgW="787400" imgH="17780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484660" y="1881745"/>
          <a:ext cx="800100" cy="177800"/>
        </p:xfrm>
        <a:graphic>
          <a:graphicData uri="http://schemas.openxmlformats.org/presentationml/2006/ole">
            <p:oleObj spid="_x0000_s54278" name="Equation" r:id="rId7" imgW="800100" imgH="177800" progId="Equation.DSMT4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5400000" flipH="1" flipV="1">
            <a:off x="4531452" y="1630975"/>
            <a:ext cx="291318" cy="210223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5262360" y="1659445"/>
            <a:ext cx="291320" cy="153284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Left Brace 12"/>
          <p:cNvSpPr/>
          <p:nvPr/>
        </p:nvSpPr>
        <p:spPr>
          <a:xfrm rot="16200000">
            <a:off x="1349645" y="3157634"/>
            <a:ext cx="204943" cy="276289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16200000">
            <a:off x="575346" y="3157635"/>
            <a:ext cx="204943" cy="276289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04452" y="3455459"/>
            <a:ext cx="1248946" cy="457677"/>
          </a:xfrm>
          <a:custGeom>
            <a:avLst/>
            <a:gdLst>
              <a:gd name="connsiteX0" fmla="*/ 1248946 w 1248946"/>
              <a:gd name="connsiteY0" fmla="*/ 457677 h 457677"/>
              <a:gd name="connsiteX1" fmla="*/ 196399 w 1248946"/>
              <a:gd name="connsiteY1" fmla="*/ 411910 h 457677"/>
              <a:gd name="connsiteX2" fmla="*/ 70551 w 1248946"/>
              <a:gd name="connsiteY2" fmla="*/ 0 h 45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8946" h="457677">
                <a:moveTo>
                  <a:pt x="1248946" y="457677"/>
                </a:moveTo>
                <a:lnTo>
                  <a:pt x="196399" y="411910"/>
                </a:lnTo>
                <a:cubicBezTo>
                  <a:pt x="0" y="335631"/>
                  <a:pt x="70551" y="0"/>
                  <a:pt x="70551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418650" y="3444018"/>
            <a:ext cx="400425" cy="434792"/>
          </a:xfrm>
          <a:custGeom>
            <a:avLst/>
            <a:gdLst>
              <a:gd name="connsiteX0" fmla="*/ 400425 w 400425"/>
              <a:gd name="connsiteY0" fmla="*/ 434792 h 434792"/>
              <a:gd name="connsiteX1" fmla="*/ 68644 w 400425"/>
              <a:gd name="connsiteY1" fmla="*/ 263164 h 434792"/>
              <a:gd name="connsiteX2" fmla="*/ 0 w 400425"/>
              <a:gd name="connsiteY2" fmla="*/ 0 h 43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425" h="434792">
                <a:moveTo>
                  <a:pt x="400425" y="434792"/>
                </a:moveTo>
                <a:cubicBezTo>
                  <a:pt x="267903" y="385210"/>
                  <a:pt x="135381" y="335629"/>
                  <a:pt x="68644" y="263164"/>
                </a:cubicBezTo>
                <a:cubicBezTo>
                  <a:pt x="1907" y="190699"/>
                  <a:pt x="0" y="0"/>
                  <a:pt x="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 rot="16200000">
            <a:off x="3973147" y="3847461"/>
            <a:ext cx="204943" cy="1084290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 rot="16200000">
            <a:off x="5705599" y="3912914"/>
            <a:ext cx="204944" cy="953383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4048" y="80094"/>
          <a:ext cx="6210300" cy="6705600"/>
        </p:xfrm>
        <a:graphic>
          <a:graphicData uri="http://schemas.openxmlformats.org/presentationml/2006/ole">
            <p:oleObj spid="_x0000_s55298" name="Equation" r:id="rId3" imgW="6210300" imgH="6705600" progId="Equation.DSMT4">
              <p:embed/>
            </p:oleObj>
          </a:graphicData>
        </a:graphic>
      </p:graphicFrame>
      <p:sp>
        <p:nvSpPr>
          <p:cNvPr id="5" name="Freeform 4"/>
          <p:cNvSpPr/>
          <p:nvPr/>
        </p:nvSpPr>
        <p:spPr>
          <a:xfrm>
            <a:off x="3027979" y="6270171"/>
            <a:ext cx="2473104" cy="158280"/>
          </a:xfrm>
          <a:custGeom>
            <a:avLst/>
            <a:gdLst>
              <a:gd name="connsiteX0" fmla="*/ 2463569 w 2473104"/>
              <a:gd name="connsiteY0" fmla="*/ 0 h 158280"/>
              <a:gd name="connsiteX1" fmla="*/ 2120348 w 2473104"/>
              <a:gd name="connsiteY1" fmla="*/ 137303 h 158280"/>
              <a:gd name="connsiteX2" fmla="*/ 347035 w 2473104"/>
              <a:gd name="connsiteY2" fmla="*/ 125862 h 158280"/>
              <a:gd name="connsiteX3" fmla="*/ 38135 w 2473104"/>
              <a:gd name="connsiteY3" fmla="*/ 11442 h 15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3104" h="158280">
                <a:moveTo>
                  <a:pt x="2463569" y="0"/>
                </a:moveTo>
                <a:cubicBezTo>
                  <a:pt x="2468336" y="58163"/>
                  <a:pt x="2473104" y="116326"/>
                  <a:pt x="2120348" y="137303"/>
                </a:cubicBezTo>
                <a:cubicBezTo>
                  <a:pt x="1767592" y="158280"/>
                  <a:pt x="694070" y="146839"/>
                  <a:pt x="347035" y="125862"/>
                </a:cubicBezTo>
                <a:cubicBezTo>
                  <a:pt x="0" y="104885"/>
                  <a:pt x="38135" y="11442"/>
                  <a:pt x="38135" y="11442"/>
                </a:cubicBezTo>
              </a:path>
            </a:pathLst>
          </a:custGeom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22552" y="241905"/>
          <a:ext cx="3454399" cy="1990034"/>
        </p:xfrm>
        <a:graphic>
          <a:graphicData uri="http://schemas.openxmlformats.org/presentationml/2006/ole">
            <p:oleObj spid="_x0000_s56322" name="Equation" r:id="rId3" imgW="2336800" imgH="1346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42900" y="342900"/>
          <a:ext cx="3924300" cy="647700"/>
        </p:xfrm>
        <a:graphic>
          <a:graphicData uri="http://schemas.openxmlformats.org/presentationml/2006/ole">
            <p:oleObj spid="_x0000_s19459" name="Equation" r:id="rId3" imgW="2844800" imgH="4699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00478" y="181429"/>
          <a:ext cx="6536570" cy="6372128"/>
        </p:xfrm>
        <a:graphic>
          <a:graphicData uri="http://schemas.openxmlformats.org/presentationml/2006/ole">
            <p:oleObj spid="_x0000_s57346" name="Equation" r:id="rId3" imgW="6057900" imgH="590550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260953" y="4027714"/>
            <a:ext cx="1613808" cy="52009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0953" y="5104190"/>
            <a:ext cx="1613808" cy="52009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29810" y="158750"/>
          <a:ext cx="4027714" cy="6529570"/>
        </p:xfrm>
        <a:graphic>
          <a:graphicData uri="http://schemas.openxmlformats.org/presentationml/2006/ole">
            <p:oleObj spid="_x0000_s58370" name="Equation" r:id="rId3" imgW="3721100" imgH="60325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707080" y="2981970"/>
            <a:ext cx="204944" cy="337005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2760093" y="2941521"/>
            <a:ext cx="204944" cy="337005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2315483" y="2846009"/>
            <a:ext cx="152401" cy="556381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64575" y="3174395"/>
          <a:ext cx="165100" cy="266700"/>
        </p:xfrm>
        <a:graphic>
          <a:graphicData uri="http://schemas.openxmlformats.org/presentationml/2006/ole">
            <p:oleObj spid="_x0000_s58371" name="Equation" r:id="rId4" imgW="165100" imgH="26670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261810" y="3200401"/>
          <a:ext cx="241300" cy="266700"/>
        </p:xfrm>
        <a:graphic>
          <a:graphicData uri="http://schemas.openxmlformats.org/presentationml/2006/ole">
            <p:oleObj spid="_x0000_s58372" name="Equation" r:id="rId5" imgW="241300" imgH="2667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830893" y="3176211"/>
          <a:ext cx="139700" cy="241300"/>
        </p:xfrm>
        <a:graphic>
          <a:graphicData uri="http://schemas.openxmlformats.org/presentationml/2006/ole">
            <p:oleObj spid="_x0000_s58373" name="Equation" r:id="rId6" imgW="139700" imgH="241300" progId="Equation.DSMT4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5400000">
            <a:off x="514049" y="2497667"/>
            <a:ext cx="25400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570188" y="4782457"/>
            <a:ext cx="299131" cy="249162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074815" y="5244494"/>
            <a:ext cx="299131" cy="249162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869319" y="4630057"/>
          <a:ext cx="114300" cy="152400"/>
        </p:xfrm>
        <a:graphic>
          <a:graphicData uri="http://schemas.openxmlformats.org/presentationml/2006/ole">
            <p:oleObj spid="_x0000_s58374" name="Equation" r:id="rId7" imgW="114300" imgH="152400" progId="Equation.DSMT4">
              <p:embed/>
            </p:oleObj>
          </a:graphicData>
        </a:graphic>
      </p:graphicFrame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1373946" y="5079999"/>
          <a:ext cx="114300" cy="152400"/>
        </p:xfrm>
        <a:graphic>
          <a:graphicData uri="http://schemas.openxmlformats.org/presentationml/2006/ole">
            <p:oleObj spid="_x0000_s58375" name="Equation" r:id="rId8" imgW="114300" imgH="152400" progId="Equation.DSMT4">
              <p:embed/>
            </p:oleObj>
          </a:graphicData>
        </a:graphic>
      </p:graphicFrame>
      <p:sp>
        <p:nvSpPr>
          <p:cNvPr id="17" name="Freeform 16"/>
          <p:cNvSpPr/>
          <p:nvPr/>
        </p:nvSpPr>
        <p:spPr>
          <a:xfrm>
            <a:off x="2273905" y="5128381"/>
            <a:ext cx="878921" cy="713619"/>
          </a:xfrm>
          <a:custGeom>
            <a:avLst/>
            <a:gdLst>
              <a:gd name="connsiteX0" fmla="*/ 411238 w 878921"/>
              <a:gd name="connsiteY0" fmla="*/ 713619 h 713619"/>
              <a:gd name="connsiteX1" fmla="*/ 810381 w 878921"/>
              <a:gd name="connsiteY1" fmla="*/ 278190 h 713619"/>
              <a:gd name="connsiteX2" fmla="*/ 0 w 878921"/>
              <a:gd name="connsiteY2" fmla="*/ 0 h 71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8921" h="713619">
                <a:moveTo>
                  <a:pt x="411238" y="713619"/>
                </a:moveTo>
                <a:cubicBezTo>
                  <a:pt x="645079" y="555372"/>
                  <a:pt x="878921" y="397126"/>
                  <a:pt x="810381" y="278190"/>
                </a:cubicBezTo>
                <a:cubicBezTo>
                  <a:pt x="741841" y="159254"/>
                  <a:pt x="0" y="0"/>
                  <a:pt x="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06375" y="-246063"/>
          <a:ext cx="8388350" cy="6661151"/>
        </p:xfrm>
        <a:graphic>
          <a:graphicData uri="http://schemas.openxmlformats.org/presentationml/2006/ole">
            <p:oleObj spid="_x0000_s59394" name="Equation" r:id="rId3" imgW="6845300" imgH="54356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1060751" y="3516085"/>
            <a:ext cx="152401" cy="1524000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2737152" y="3516082"/>
            <a:ext cx="152401" cy="1524000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96043" y="4354286"/>
          <a:ext cx="330200" cy="279400"/>
        </p:xfrm>
        <a:graphic>
          <a:graphicData uri="http://schemas.openxmlformats.org/presentationml/2006/ole">
            <p:oleObj spid="_x0000_s59395" name="Equation" r:id="rId4" imgW="330200" imgH="279400" progId="Equation.DSMT4">
              <p:embed/>
            </p:oleObj>
          </a:graphicData>
        </a:graphic>
      </p:graphicFrame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2638425" y="4367213"/>
          <a:ext cx="355600" cy="279400"/>
        </p:xfrm>
        <a:graphic>
          <a:graphicData uri="http://schemas.openxmlformats.org/presentationml/2006/ole">
            <p:oleObj spid="_x0000_s59396" name="Equation" r:id="rId5" imgW="355600" imgH="279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04409" y="241904"/>
          <a:ext cx="3230465" cy="1378857"/>
        </p:xfrm>
        <a:graphic>
          <a:graphicData uri="http://schemas.openxmlformats.org/presentationml/2006/ole">
            <p:oleObj spid="_x0000_s60418" name="Equation" r:id="rId3" imgW="2082800" imgH="8890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65099" y="229810"/>
          <a:ext cx="7635299" cy="3035904"/>
        </p:xfrm>
        <a:graphic>
          <a:graphicData uri="http://schemas.openxmlformats.org/presentationml/2006/ole">
            <p:oleObj spid="_x0000_s61442" name="Equation" r:id="rId3" imgW="6388100" imgH="25400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92577" y="3429000"/>
          <a:ext cx="2188267" cy="2927350"/>
        </p:xfrm>
        <a:graphic>
          <a:graphicData uri="http://schemas.openxmlformats.org/presentationml/2006/ole">
            <p:oleObj spid="_x0000_s61443" name="Equation" r:id="rId4" imgW="1917700" imgH="2565400" progId="Equation.DSMT4">
              <p:embed/>
            </p:oleObj>
          </a:graphicData>
        </a:graphic>
      </p:graphicFrame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3895724" y="3438838"/>
          <a:ext cx="2200275" cy="2844942"/>
        </p:xfrm>
        <a:graphic>
          <a:graphicData uri="http://schemas.openxmlformats.org/presentationml/2006/ole">
            <p:oleObj spid="_x0000_s61444" name="Equation" r:id="rId5" imgW="1993900" imgH="2578100" progId="Equation.DSMT4">
              <p:embed/>
            </p:oleObj>
          </a:graphicData>
        </a:graphic>
      </p:graphicFrame>
      <p:cxnSp>
        <p:nvCxnSpPr>
          <p:cNvPr id="7" name="Straight Connector 6"/>
          <p:cNvCxnSpPr/>
          <p:nvPr/>
        </p:nvCxnSpPr>
        <p:spPr>
          <a:xfrm rot="5400000">
            <a:off x="1686006" y="4885499"/>
            <a:ext cx="2917512" cy="2419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886608" y="4281714"/>
            <a:ext cx="483809" cy="314479"/>
            <a:chOff x="8357810" y="4051905"/>
            <a:chExt cx="633794" cy="459622"/>
          </a:xfrm>
        </p:grpSpPr>
        <p:cxnSp>
          <p:nvCxnSpPr>
            <p:cNvPr id="9" name="Straight Connector 8"/>
            <p:cNvCxnSpPr/>
            <p:nvPr/>
          </p:nvCxnSpPr>
          <p:spPr>
            <a:xfrm rot="5400000" flipH="1" flipV="1">
              <a:off x="8292496" y="4117220"/>
              <a:ext cx="459619" cy="32899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V="1">
              <a:off x="8609392" y="4129314"/>
              <a:ext cx="459619" cy="304801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357810" y="4359124"/>
              <a:ext cx="328990" cy="15240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686800" y="4359124"/>
              <a:ext cx="304804" cy="152403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357810" y="4511524"/>
              <a:ext cx="633792" cy="3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86608" y="4814003"/>
            <a:ext cx="505581" cy="379787"/>
            <a:chOff x="8181219" y="5321905"/>
            <a:chExt cx="633794" cy="532190"/>
          </a:xfrm>
        </p:grpSpPr>
        <p:cxnSp>
          <p:nvCxnSpPr>
            <p:cNvPr id="22" name="Straight Connector 21"/>
            <p:cNvCxnSpPr/>
            <p:nvPr/>
          </p:nvCxnSpPr>
          <p:spPr>
            <a:xfrm rot="16200000" flipH="1">
              <a:off x="8155822" y="5499704"/>
              <a:ext cx="379789" cy="328992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8472717" y="5511799"/>
              <a:ext cx="379789" cy="304803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181219" y="5321905"/>
              <a:ext cx="328990" cy="15240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510209" y="5321905"/>
              <a:ext cx="304804" cy="152403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181219" y="5474305"/>
              <a:ext cx="633792" cy="3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Left Brace 30"/>
          <p:cNvSpPr/>
          <p:nvPr/>
        </p:nvSpPr>
        <p:spPr>
          <a:xfrm rot="16200000">
            <a:off x="3459508" y="-459350"/>
            <a:ext cx="152402" cy="4757729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3405604" y="2243667"/>
            <a:ext cx="25400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82035" y="169335"/>
          <a:ext cx="2870200" cy="203200"/>
        </p:xfrm>
        <a:graphic>
          <a:graphicData uri="http://schemas.openxmlformats.org/presentationml/2006/ole">
            <p:oleObj spid="_x0000_s62466" name="Equation" r:id="rId3" imgW="2870200" imgH="2032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20695" y="473075"/>
          <a:ext cx="3860800" cy="6248400"/>
        </p:xfrm>
        <a:graphic>
          <a:graphicData uri="http://schemas.openxmlformats.org/presentationml/2006/ole">
            <p:oleObj spid="_x0000_s62467" name="Equation" r:id="rId4" imgW="3860800" imgH="6248400" progId="Equation.DSMT4">
              <p:embed/>
            </p:oleObj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4940300" y="473075"/>
          <a:ext cx="3632200" cy="4076700"/>
        </p:xfrm>
        <a:graphic>
          <a:graphicData uri="http://schemas.openxmlformats.org/presentationml/2006/ole">
            <p:oleObj spid="_x0000_s62468" name="Equation" r:id="rId5" imgW="3632200" imgH="4076700" progId="Equation.DSMT4">
              <p:embed/>
            </p:oleObj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>
            <a:off x="1471990" y="3585180"/>
            <a:ext cx="6248400" cy="2419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1325223" y="1565539"/>
            <a:ext cx="25400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726301" y="1565539"/>
            <a:ext cx="25400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217588" y="6483048"/>
            <a:ext cx="245936" cy="155221"/>
          </a:xfrm>
          <a:custGeom>
            <a:avLst/>
            <a:gdLst>
              <a:gd name="connsiteX0" fmla="*/ 245936 w 245936"/>
              <a:gd name="connsiteY0" fmla="*/ 133047 h 155221"/>
              <a:gd name="connsiteX1" fmla="*/ 40317 w 245936"/>
              <a:gd name="connsiteY1" fmla="*/ 133047 h 155221"/>
              <a:gd name="connsiteX2" fmla="*/ 4031 w 245936"/>
              <a:gd name="connsiteY2" fmla="*/ 0 h 15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936" h="155221">
                <a:moveTo>
                  <a:pt x="245936" y="133047"/>
                </a:moveTo>
                <a:cubicBezTo>
                  <a:pt x="163285" y="144134"/>
                  <a:pt x="80634" y="155221"/>
                  <a:pt x="40317" y="133047"/>
                </a:cubicBezTo>
                <a:cubicBezTo>
                  <a:pt x="0" y="110873"/>
                  <a:pt x="4031" y="0"/>
                  <a:pt x="4031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2186" y="205619"/>
          <a:ext cx="5178576" cy="6395400"/>
        </p:xfrm>
        <a:graphic>
          <a:graphicData uri="http://schemas.openxmlformats.org/presentationml/2006/ole">
            <p:oleObj spid="_x0000_s63490" name="Equation" r:id="rId3" imgW="4648200" imgH="57404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1948846" y="3915532"/>
            <a:ext cx="152403" cy="3545722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810381" y="1185333"/>
            <a:ext cx="725714" cy="260048"/>
          </a:xfrm>
          <a:custGeom>
            <a:avLst/>
            <a:gdLst>
              <a:gd name="connsiteX0" fmla="*/ 725714 w 725714"/>
              <a:gd name="connsiteY0" fmla="*/ 181429 h 260048"/>
              <a:gd name="connsiteX1" fmla="*/ 108857 w 725714"/>
              <a:gd name="connsiteY1" fmla="*/ 229810 h 260048"/>
              <a:gd name="connsiteX2" fmla="*/ 72571 w 725714"/>
              <a:gd name="connsiteY2" fmla="*/ 0 h 26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714" h="260048">
                <a:moveTo>
                  <a:pt x="725714" y="181429"/>
                </a:moveTo>
                <a:cubicBezTo>
                  <a:pt x="471714" y="220738"/>
                  <a:pt x="217714" y="260048"/>
                  <a:pt x="108857" y="229810"/>
                </a:cubicBezTo>
                <a:cubicBezTo>
                  <a:pt x="0" y="199572"/>
                  <a:pt x="72571" y="0"/>
                  <a:pt x="72571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70025" y="266094"/>
          <a:ext cx="4382797" cy="3229429"/>
        </p:xfrm>
        <a:graphic>
          <a:graphicData uri="http://schemas.openxmlformats.org/presentationml/2006/ole">
            <p:oleObj spid="_x0000_s64514" name="Equation" r:id="rId3" imgW="3136900" imgH="231140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2939143" y="2963333"/>
            <a:ext cx="979714" cy="53219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83848" y="205619"/>
          <a:ext cx="6369352" cy="6118706"/>
        </p:xfrm>
        <a:graphic>
          <a:graphicData uri="http://schemas.openxmlformats.org/presentationml/2006/ole">
            <p:oleObj spid="_x0000_s65538" name="Equation" r:id="rId3" imgW="5486400" imgH="52705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76375" y="266095"/>
          <a:ext cx="3533625" cy="1818273"/>
        </p:xfrm>
        <a:graphic>
          <a:graphicData uri="http://schemas.openxmlformats.org/presentationml/2006/ole">
            <p:oleObj spid="_x0000_s66562" name="Equation" r:id="rId3" imgW="2616200" imgH="1346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30070" y="148744"/>
          <a:ext cx="4128845" cy="5349053"/>
        </p:xfrm>
        <a:graphic>
          <a:graphicData uri="http://schemas.openxmlformats.org/presentationml/2006/ole">
            <p:oleObj spid="_x0000_s20482" name="Equation" r:id="rId3" imgW="3695700" imgH="47879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73777" y="4279277"/>
          <a:ext cx="1104900" cy="914400"/>
        </p:xfrm>
        <a:graphic>
          <a:graphicData uri="http://schemas.openxmlformats.org/presentationml/2006/ole">
            <p:oleObj spid="_x0000_s20483" name="Equation" r:id="rId4" imgW="1104900" imgH="91440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73092" y="3833043"/>
          <a:ext cx="546100" cy="266700"/>
        </p:xfrm>
        <a:graphic>
          <a:graphicData uri="http://schemas.openxmlformats.org/presentationml/2006/ole">
            <p:oleObj spid="_x0000_s20484" name="Equation" r:id="rId5" imgW="546100" imgH="26670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180522" y="3833043"/>
          <a:ext cx="190500" cy="266700"/>
        </p:xfrm>
        <a:graphic>
          <a:graphicData uri="http://schemas.openxmlformats.org/presentationml/2006/ole">
            <p:oleObj spid="_x0000_s20485" name="Equation" r:id="rId6" imgW="190500" imgH="26670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78677" y="3042532"/>
          <a:ext cx="723900" cy="241300"/>
        </p:xfrm>
        <a:graphic>
          <a:graphicData uri="http://schemas.openxmlformats.org/presentationml/2006/ole">
            <p:oleObj spid="_x0000_s20486" name="Equation" r:id="rId7" imgW="723900" imgH="241300" progId="Equation.DSMT4">
              <p:embed/>
            </p:oleObj>
          </a:graphicData>
        </a:graphic>
      </p:graphicFrame>
      <p:sp>
        <p:nvSpPr>
          <p:cNvPr id="8" name="Left Brace 7"/>
          <p:cNvSpPr/>
          <p:nvPr/>
        </p:nvSpPr>
        <p:spPr>
          <a:xfrm>
            <a:off x="2896643" y="2100101"/>
            <a:ext cx="171611" cy="440005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16200000">
            <a:off x="2537847" y="2177881"/>
            <a:ext cx="234538" cy="1546227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29810" y="247650"/>
          <a:ext cx="6070600" cy="6362700"/>
        </p:xfrm>
        <a:graphic>
          <a:graphicData uri="http://schemas.openxmlformats.org/presentationml/2006/ole">
            <p:oleObj spid="_x0000_s67586" name="Equation" r:id="rId3" imgW="6070600" imgH="63627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3031371" y="4090914"/>
            <a:ext cx="152404" cy="1259721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1325938" y="1091294"/>
            <a:ext cx="152404" cy="292101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873577" y="1207408"/>
            <a:ext cx="152404" cy="292101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016000" y="1390952"/>
            <a:ext cx="1040190" cy="116921"/>
          </a:xfrm>
          <a:custGeom>
            <a:avLst/>
            <a:gdLst>
              <a:gd name="connsiteX0" fmla="*/ 1040190 w 1040190"/>
              <a:gd name="connsiteY0" fmla="*/ 0 h 116921"/>
              <a:gd name="connsiteX1" fmla="*/ 532190 w 1040190"/>
              <a:gd name="connsiteY1" fmla="*/ 108858 h 116921"/>
              <a:gd name="connsiteX2" fmla="*/ 0 w 1040190"/>
              <a:gd name="connsiteY2" fmla="*/ 48381 h 11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0190" h="116921">
                <a:moveTo>
                  <a:pt x="1040190" y="0"/>
                </a:moveTo>
                <a:cubicBezTo>
                  <a:pt x="872872" y="50397"/>
                  <a:pt x="705555" y="100795"/>
                  <a:pt x="532190" y="108858"/>
                </a:cubicBezTo>
                <a:cubicBezTo>
                  <a:pt x="358825" y="116921"/>
                  <a:pt x="0" y="48381"/>
                  <a:pt x="0" y="48381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451429" y="1124857"/>
            <a:ext cx="641047" cy="274159"/>
          </a:xfrm>
          <a:custGeom>
            <a:avLst/>
            <a:gdLst>
              <a:gd name="connsiteX0" fmla="*/ 641047 w 641047"/>
              <a:gd name="connsiteY0" fmla="*/ 0 h 274159"/>
              <a:gd name="connsiteX1" fmla="*/ 266095 w 641047"/>
              <a:gd name="connsiteY1" fmla="*/ 241905 h 274159"/>
              <a:gd name="connsiteX2" fmla="*/ 0 w 641047"/>
              <a:gd name="connsiteY2" fmla="*/ 193524 h 27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047" h="274159">
                <a:moveTo>
                  <a:pt x="641047" y="0"/>
                </a:moveTo>
                <a:cubicBezTo>
                  <a:pt x="506991" y="104825"/>
                  <a:pt x="372936" y="209651"/>
                  <a:pt x="266095" y="241905"/>
                </a:cubicBezTo>
                <a:cubicBezTo>
                  <a:pt x="159254" y="274159"/>
                  <a:pt x="0" y="193524"/>
                  <a:pt x="0" y="193524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1099758" y="5855003"/>
            <a:ext cx="152405" cy="160262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270000" y="6011333"/>
            <a:ext cx="628952" cy="205619"/>
          </a:xfrm>
          <a:custGeom>
            <a:avLst/>
            <a:gdLst>
              <a:gd name="connsiteX0" fmla="*/ 628952 w 628952"/>
              <a:gd name="connsiteY0" fmla="*/ 205619 h 205619"/>
              <a:gd name="connsiteX1" fmla="*/ 0 w 628952"/>
              <a:gd name="connsiteY1" fmla="*/ 0 h 20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952" h="205619">
                <a:moveTo>
                  <a:pt x="628952" y="205619"/>
                </a:move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8967" y="145142"/>
          <a:ext cx="7312176" cy="6421763"/>
        </p:xfrm>
        <a:graphic>
          <a:graphicData uri="http://schemas.openxmlformats.org/presentationml/2006/ole">
            <p:oleObj spid="_x0000_s68610" name="Equation" r:id="rId3" imgW="6883400" imgH="604520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1439333" y="6023429"/>
            <a:ext cx="1282096" cy="543476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185333" y="532191"/>
            <a:ext cx="217715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2237622" y="424125"/>
            <a:ext cx="774092" cy="37011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15899" y="241900"/>
          <a:ext cx="5009243" cy="6177580"/>
        </p:xfrm>
        <a:graphic>
          <a:graphicData uri="http://schemas.openxmlformats.org/presentationml/2006/ole">
            <p:oleObj spid="_x0000_s69634" name="Equation" r:id="rId3" imgW="4356100" imgH="53721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47044" y="278188"/>
          <a:ext cx="3758164" cy="907143"/>
        </p:xfrm>
        <a:graphic>
          <a:graphicData uri="http://schemas.openxmlformats.org/presentationml/2006/ole">
            <p:oleObj spid="_x0000_s70658" name="Equation" r:id="rId3" imgW="2578100" imgH="6223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25663" y="290286"/>
          <a:ext cx="6834525" cy="5491238"/>
        </p:xfrm>
        <a:graphic>
          <a:graphicData uri="http://schemas.openxmlformats.org/presentationml/2006/ole">
            <p:oleObj spid="_x0000_s71682" name="Equation" r:id="rId3" imgW="5880100" imgH="4724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55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62768" y="302381"/>
          <a:ext cx="7219777" cy="1548190"/>
        </p:xfrm>
        <a:graphic>
          <a:graphicData uri="http://schemas.openxmlformats.org/presentationml/2006/ole">
            <p:oleObj spid="_x0000_s72706" name="Equation" r:id="rId3" imgW="5981700" imgH="12827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29594" y="387047"/>
          <a:ext cx="4956025" cy="1406872"/>
        </p:xfrm>
        <a:graphic>
          <a:graphicData uri="http://schemas.openxmlformats.org/presentationml/2006/ole">
            <p:oleObj spid="_x0000_s73730" name="Equation" r:id="rId3" imgW="3937000" imgH="1117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57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38880" y="266095"/>
          <a:ext cx="8033909" cy="4668762"/>
        </p:xfrm>
        <a:graphic>
          <a:graphicData uri="http://schemas.openxmlformats.org/presentationml/2006/ole">
            <p:oleObj spid="_x0000_s74754" name="Equation" r:id="rId3" imgW="6731000" imgH="3911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06614" y="2140857"/>
          <a:ext cx="4902200" cy="3721100"/>
        </p:xfrm>
        <a:graphic>
          <a:graphicData uri="http://schemas.openxmlformats.org/presentationml/2006/ole">
            <p:oleObj spid="_x0000_s75778" name="Equation" r:id="rId3" imgW="4902200" imgH="37211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3269" y="338667"/>
          <a:ext cx="1536700" cy="1181100"/>
        </p:xfrm>
        <a:graphic>
          <a:graphicData uri="http://schemas.openxmlformats.org/presentationml/2006/ole">
            <p:oleObj spid="_x0000_s75779" name="Equation" r:id="rId4" imgW="1536700" imgH="1181100" progId="Equation.DSMT4">
              <p:embed/>
            </p:oleObj>
          </a:graphicData>
        </a:graphic>
      </p:graphicFrame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5016500" y="338667"/>
          <a:ext cx="1536700" cy="1181100"/>
        </p:xfrm>
        <a:graphic>
          <a:graphicData uri="http://schemas.openxmlformats.org/presentationml/2006/ole">
            <p:oleObj spid="_x0000_s75780" name="Equation" r:id="rId5" imgW="1536700" imgH="118110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36031" y="338667"/>
          <a:ext cx="1028700" cy="1193800"/>
        </p:xfrm>
        <a:graphic>
          <a:graphicData uri="http://schemas.openxmlformats.org/presentationml/2006/ole">
            <p:oleObj spid="_x0000_s75781" name="Equation" r:id="rId6" imgW="1028700" imgH="1193800" progId="Equation.DSMT4">
              <p:embed/>
            </p:oleObj>
          </a:graphicData>
        </a:graphic>
      </p:graphicFrame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7171871" y="338667"/>
          <a:ext cx="1028700" cy="1193800"/>
        </p:xfrm>
        <a:graphic>
          <a:graphicData uri="http://schemas.openxmlformats.org/presentationml/2006/ole">
            <p:oleObj spid="_x0000_s75782" name="Equation" r:id="rId7" imgW="1028700" imgH="1193800" progId="Equation.DSMT4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5400000" flipH="1" flipV="1">
            <a:off x="320220" y="834571"/>
            <a:ext cx="435428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7052319" y="834571"/>
            <a:ext cx="435428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4881451" y="834571"/>
            <a:ext cx="435428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2710129" y="834571"/>
            <a:ext cx="435428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59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31623" y="229810"/>
          <a:ext cx="8183337" cy="4983238"/>
        </p:xfrm>
        <a:graphic>
          <a:graphicData uri="http://schemas.openxmlformats.org/presentationml/2006/ole">
            <p:oleObj spid="_x0000_s76802" name="Equation" r:id="rId3" imgW="6527800" imgH="3975100" progId="Equation.DSMT4">
              <p:embed/>
            </p:oleObj>
          </a:graphicData>
        </a:graphic>
      </p:graphicFrame>
      <p:sp>
        <p:nvSpPr>
          <p:cNvPr id="4" name="Right Brace 3"/>
          <p:cNvSpPr/>
          <p:nvPr/>
        </p:nvSpPr>
        <p:spPr>
          <a:xfrm>
            <a:off x="3060092" y="955524"/>
            <a:ext cx="278190" cy="713619"/>
          </a:xfrm>
          <a:prstGeom prst="righ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217333" y="1354667"/>
            <a:ext cx="993826" cy="701523"/>
          </a:xfrm>
          <a:custGeom>
            <a:avLst/>
            <a:gdLst>
              <a:gd name="connsiteX0" fmla="*/ 0 w 993826"/>
              <a:gd name="connsiteY0" fmla="*/ 701523 h 701523"/>
              <a:gd name="connsiteX1" fmla="*/ 955524 w 993826"/>
              <a:gd name="connsiteY1" fmla="*/ 374952 h 701523"/>
              <a:gd name="connsiteX2" fmla="*/ 229810 w 993826"/>
              <a:gd name="connsiteY2" fmla="*/ 0 h 70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3826" h="701523">
                <a:moveTo>
                  <a:pt x="0" y="701523"/>
                </a:moveTo>
                <a:cubicBezTo>
                  <a:pt x="458611" y="596697"/>
                  <a:pt x="917222" y="491872"/>
                  <a:pt x="955524" y="374952"/>
                </a:cubicBezTo>
                <a:cubicBezTo>
                  <a:pt x="993826" y="258032"/>
                  <a:pt x="229810" y="0"/>
                  <a:pt x="22981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093664" y="160186"/>
          <a:ext cx="3602786" cy="5806843"/>
        </p:xfrm>
        <a:graphic>
          <a:graphicData uri="http://schemas.openxmlformats.org/presentationml/2006/ole">
            <p:oleObj spid="_x0000_s21506" name="Equation" r:id="rId3" imgW="3238500" imgH="52197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56206" y="4508117"/>
          <a:ext cx="177800" cy="241300"/>
        </p:xfrm>
        <a:graphic>
          <a:graphicData uri="http://schemas.openxmlformats.org/presentationml/2006/ole">
            <p:oleObj spid="_x0000_s21507" name="Equation" r:id="rId4" imgW="177800" imgH="241300" progId="Equation.DSMT4">
              <p:embed/>
            </p:oleObj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456206" y="6275238"/>
          <a:ext cx="177800" cy="241300"/>
        </p:xfrm>
        <a:graphic>
          <a:graphicData uri="http://schemas.openxmlformats.org/presentationml/2006/ole">
            <p:oleObj spid="_x0000_s21508" name="Equation" r:id="rId5" imgW="177800" imgH="24130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591356" y="4470017"/>
          <a:ext cx="228600" cy="279400"/>
        </p:xfrm>
        <a:graphic>
          <a:graphicData uri="http://schemas.openxmlformats.org/presentationml/2006/ole">
            <p:oleObj spid="_x0000_s21509" name="Equation" r:id="rId6" imgW="228600" imgH="27940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591356" y="6275238"/>
          <a:ext cx="228600" cy="279400"/>
        </p:xfrm>
        <a:graphic>
          <a:graphicData uri="http://schemas.openxmlformats.org/presentationml/2006/ole">
            <p:oleObj spid="_x0000_s21510" name="Equation" r:id="rId7" imgW="228600" imgH="279400" progId="Equation.DSMT4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5400000" flipH="1" flipV="1">
            <a:off x="2406598" y="4340322"/>
            <a:ext cx="259391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408187" y="6095931"/>
            <a:ext cx="259391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3272606" y="4248727"/>
            <a:ext cx="318752" cy="221291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743758" y="4248727"/>
            <a:ext cx="396753" cy="222085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3272606" y="6004336"/>
            <a:ext cx="318752" cy="221291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743758" y="6004336"/>
            <a:ext cx="396753" cy="222085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Left Brace 18"/>
          <p:cNvSpPr/>
          <p:nvPr/>
        </p:nvSpPr>
        <p:spPr>
          <a:xfrm>
            <a:off x="1864838" y="377583"/>
            <a:ext cx="228826" cy="1430240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>
            <a:off x="1750425" y="2292038"/>
            <a:ext cx="228826" cy="797280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950438" y="891649"/>
          <a:ext cx="914400" cy="406400"/>
        </p:xfrm>
        <a:graphic>
          <a:graphicData uri="http://schemas.openxmlformats.org/presentationml/2006/ole">
            <p:oleObj spid="_x0000_s21511" name="Equation" r:id="rId8" imgW="914400" imgH="406400" progId="Equation.DSMT4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759825" y="2482075"/>
          <a:ext cx="990600" cy="406400"/>
        </p:xfrm>
        <a:graphic>
          <a:graphicData uri="http://schemas.openxmlformats.org/presentationml/2006/ole">
            <p:oleObj spid="_x0000_s21512" name="Equation" r:id="rId9" imgW="990600" imgH="406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60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36462" y="241905"/>
          <a:ext cx="6600994" cy="5902476"/>
        </p:xfrm>
        <a:graphic>
          <a:graphicData uri="http://schemas.openxmlformats.org/presentationml/2006/ole">
            <p:oleObj spid="_x0000_s77826" name="Equation" r:id="rId3" imgW="4800600" imgH="4292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61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1708" y="241904"/>
          <a:ext cx="5392697" cy="5624285"/>
        </p:xfrm>
        <a:graphic>
          <a:graphicData uri="http://schemas.openxmlformats.org/presentationml/2006/ole">
            <p:oleObj spid="_x0000_s78850" name="Equation" r:id="rId3" imgW="4140200" imgH="43180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62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35554" y="290286"/>
          <a:ext cx="4772565" cy="6066064"/>
        </p:xfrm>
        <a:graphic>
          <a:graphicData uri="http://schemas.openxmlformats.org/presentationml/2006/ole">
            <p:oleObj spid="_x0000_s79874" name="Equation" r:id="rId3" imgW="4076700" imgH="5181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9442" y="241905"/>
          <a:ext cx="5739796" cy="6010258"/>
        </p:xfrm>
        <a:graphic>
          <a:graphicData uri="http://schemas.openxmlformats.org/presentationml/2006/ole">
            <p:oleObj spid="_x0000_s80898" name="Equation" r:id="rId3" imgW="4851400" imgH="50800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840617" y="4909455"/>
            <a:ext cx="297548" cy="309636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2682" y="4414762"/>
            <a:ext cx="1953987" cy="50073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65669" y="2787952"/>
            <a:ext cx="737809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64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55599" y="302380"/>
          <a:ext cx="5837163" cy="984582"/>
        </p:xfrm>
        <a:graphic>
          <a:graphicData uri="http://schemas.openxmlformats.org/presentationml/2006/ole">
            <p:oleObj spid="_x0000_s81922" name="Equation" r:id="rId3" imgW="4216400" imgH="711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65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63675" y="241904"/>
          <a:ext cx="7686731" cy="6114445"/>
        </p:xfrm>
        <a:graphic>
          <a:graphicData uri="http://schemas.openxmlformats.org/presentationml/2006/ole">
            <p:oleObj spid="_x0000_s82946" name="Equation" r:id="rId3" imgW="6705600" imgH="53340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1214362" y="5677505"/>
            <a:ext cx="145143" cy="595085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3858381" y="5701696"/>
            <a:ext cx="145143" cy="595085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2682" y="2934311"/>
            <a:ext cx="3248175" cy="75473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2682" y="4119644"/>
            <a:ext cx="2389413" cy="1274832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45230" y="241904"/>
          <a:ext cx="7688811" cy="5188857"/>
        </p:xfrm>
        <a:graphic>
          <a:graphicData uri="http://schemas.openxmlformats.org/presentationml/2006/ole">
            <p:oleObj spid="_x0000_s83970" name="Equation" r:id="rId3" imgW="6718300" imgH="453390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162682" y="2131194"/>
            <a:ext cx="1917699" cy="553949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2682" y="3377005"/>
            <a:ext cx="2280556" cy="124337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43504" y="278190"/>
          <a:ext cx="6030685" cy="6101802"/>
        </p:xfrm>
        <a:graphic>
          <a:graphicData uri="http://schemas.openxmlformats.org/presentationml/2006/ole">
            <p:oleObj spid="_x0000_s84994" name="Equation" r:id="rId3" imgW="5384800" imgH="54483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1045029" y="2133600"/>
            <a:ext cx="145143" cy="595085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2152953" y="2140857"/>
            <a:ext cx="145143" cy="595085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3471334" y="2140857"/>
            <a:ext cx="145143" cy="595085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5027991" y="1447799"/>
            <a:ext cx="145144" cy="1966685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1045029" y="5145315"/>
            <a:ext cx="145143" cy="595085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2152953" y="5145315"/>
            <a:ext cx="145143" cy="595085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16200000">
            <a:off x="3724126" y="4498219"/>
            <a:ext cx="145142" cy="1889273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68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65580" y="216251"/>
          <a:ext cx="4551363" cy="5910263"/>
        </p:xfrm>
        <a:graphic>
          <a:graphicData uri="http://schemas.openxmlformats.org/presentationml/2006/ole">
            <p:oleObj spid="_x0000_s86018" name="Equation" r:id="rId3" imgW="3746500" imgH="486410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268820" y="3171383"/>
            <a:ext cx="2888039" cy="553949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69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17196" y="278190"/>
          <a:ext cx="7777333" cy="5624286"/>
        </p:xfrm>
        <a:graphic>
          <a:graphicData uri="http://schemas.openxmlformats.org/presentationml/2006/ole">
            <p:oleObj spid="_x0000_s87042" name="Equation" r:id="rId3" imgW="6743700" imgH="48768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5164667" y="827315"/>
            <a:ext cx="145143" cy="595085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5996817" y="827315"/>
            <a:ext cx="145143" cy="595085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9406" y="194512"/>
          <a:ext cx="7738457" cy="6161837"/>
        </p:xfrm>
        <a:graphic>
          <a:graphicData uri="http://schemas.openxmlformats.org/presentationml/2006/ole">
            <p:oleObj spid="_x0000_s22530" name="Equation" r:id="rId3" imgW="6794500" imgH="5410200" progId="Equation.DSMT4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>
          <a:xfrm rot="16200000" flipV="1">
            <a:off x="571774" y="5710330"/>
            <a:ext cx="549213" cy="318754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823190" y="5789106"/>
            <a:ext cx="549211" cy="16120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990686" y="972563"/>
            <a:ext cx="125848" cy="125861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05794" y="2005997"/>
            <a:ext cx="125848" cy="125861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173738" y="1739172"/>
            <a:ext cx="2219501" cy="509164"/>
          </a:xfrm>
          <a:custGeom>
            <a:avLst/>
            <a:gdLst>
              <a:gd name="connsiteX0" fmla="*/ 2219501 w 2219501"/>
              <a:gd name="connsiteY0" fmla="*/ 0 h 509164"/>
              <a:gd name="connsiteX1" fmla="*/ 1052547 w 2219501"/>
              <a:gd name="connsiteY1" fmla="*/ 446234 h 509164"/>
              <a:gd name="connsiteX2" fmla="*/ 0 w 2219501"/>
              <a:gd name="connsiteY2" fmla="*/ 377583 h 50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501" h="509164">
                <a:moveTo>
                  <a:pt x="2219501" y="0"/>
                </a:moveTo>
                <a:cubicBezTo>
                  <a:pt x="1820982" y="191652"/>
                  <a:pt x="1422464" y="383304"/>
                  <a:pt x="1052547" y="446234"/>
                </a:cubicBezTo>
                <a:cubicBezTo>
                  <a:pt x="682630" y="509164"/>
                  <a:pt x="0" y="377583"/>
                  <a:pt x="0" y="377583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366307" y="1643507"/>
            <a:ext cx="125848" cy="125861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116534" y="791399"/>
            <a:ext cx="2242382" cy="1317728"/>
          </a:xfrm>
          <a:custGeom>
            <a:avLst/>
            <a:gdLst>
              <a:gd name="connsiteX0" fmla="*/ 2242382 w 2242382"/>
              <a:gd name="connsiteY0" fmla="*/ 947773 h 1317728"/>
              <a:gd name="connsiteX1" fmla="*/ 789410 w 2242382"/>
              <a:gd name="connsiteY1" fmla="*/ 1188053 h 1317728"/>
              <a:gd name="connsiteX2" fmla="*/ 320341 w 2242382"/>
              <a:gd name="connsiteY2" fmla="*/ 169722 h 1317728"/>
              <a:gd name="connsiteX3" fmla="*/ 0 w 2242382"/>
              <a:gd name="connsiteY3" fmla="*/ 169722 h 131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2382" h="1317728">
                <a:moveTo>
                  <a:pt x="2242382" y="947773"/>
                </a:moveTo>
                <a:cubicBezTo>
                  <a:pt x="1676066" y="1132750"/>
                  <a:pt x="1109750" y="1317728"/>
                  <a:pt x="789410" y="1188053"/>
                </a:cubicBezTo>
                <a:cubicBezTo>
                  <a:pt x="469070" y="1058378"/>
                  <a:pt x="451909" y="339444"/>
                  <a:pt x="320341" y="169722"/>
                </a:cubicBezTo>
                <a:cubicBezTo>
                  <a:pt x="188773" y="0"/>
                  <a:pt x="0" y="169722"/>
                  <a:pt x="0" y="169722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 rot="16200000">
            <a:off x="5755138" y="2658862"/>
            <a:ext cx="234540" cy="1361589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7467013" y="3012427"/>
          <a:ext cx="901700" cy="444500"/>
        </p:xfrm>
        <a:graphic>
          <a:graphicData uri="http://schemas.openxmlformats.org/presentationml/2006/ole">
            <p:oleObj spid="_x0000_s22531" name="Equation" r:id="rId4" imgW="901700" imgH="444500" progId="Equation.DSMT4">
              <p:embed/>
            </p:oleObj>
          </a:graphicData>
        </a:graphic>
      </p:graphicFrame>
      <p:sp>
        <p:nvSpPr>
          <p:cNvPr id="20" name="Freeform 19"/>
          <p:cNvSpPr/>
          <p:nvPr/>
        </p:nvSpPr>
        <p:spPr>
          <a:xfrm>
            <a:off x="5938235" y="3104178"/>
            <a:ext cx="1516896" cy="421338"/>
          </a:xfrm>
          <a:custGeom>
            <a:avLst/>
            <a:gdLst>
              <a:gd name="connsiteX0" fmla="*/ 1516896 w 1516896"/>
              <a:gd name="connsiteY0" fmla="*/ 0 h 421338"/>
              <a:gd name="connsiteX1" fmla="*/ 975987 w 1516896"/>
              <a:gd name="connsiteY1" fmla="*/ 364506 h 421338"/>
              <a:gd name="connsiteX2" fmla="*/ 0 w 1516896"/>
              <a:gd name="connsiteY2" fmla="*/ 340990 h 42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6896" h="421338">
                <a:moveTo>
                  <a:pt x="1516896" y="0"/>
                </a:moveTo>
                <a:cubicBezTo>
                  <a:pt x="1372849" y="153837"/>
                  <a:pt x="1228803" y="307674"/>
                  <a:pt x="975987" y="364506"/>
                </a:cubicBezTo>
                <a:cubicBezTo>
                  <a:pt x="723171" y="421338"/>
                  <a:pt x="0" y="340990"/>
                  <a:pt x="0" y="34099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70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41905" y="229810"/>
          <a:ext cx="7136190" cy="5871138"/>
        </p:xfrm>
        <a:graphic>
          <a:graphicData uri="http://schemas.openxmlformats.org/presentationml/2006/ole">
            <p:oleObj spid="_x0000_s88066" name="Equation" r:id="rId3" imgW="5588000" imgH="459740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181432" y="3785807"/>
            <a:ext cx="2455332" cy="553949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1431" y="5546999"/>
            <a:ext cx="2455332" cy="553949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56308" y="2914952"/>
            <a:ext cx="1045025" cy="399143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71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928913" y="556380"/>
          <a:ext cx="4828419" cy="5505575"/>
        </p:xfrm>
        <a:graphic>
          <a:graphicData uri="http://schemas.openxmlformats.org/presentationml/2006/ole">
            <p:oleObj spid="_x0000_s89090" name="Equation" r:id="rId3" imgW="4165600" imgH="47498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>
            <a:off x="653144" y="1572381"/>
            <a:ext cx="251580" cy="1717524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56343" y="5847869"/>
            <a:ext cx="522515" cy="214086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39096" y="2078365"/>
            <a:ext cx="731761" cy="3983590"/>
          </a:xfrm>
          <a:custGeom>
            <a:avLst/>
            <a:gdLst>
              <a:gd name="connsiteX0" fmla="*/ 731761 w 731761"/>
              <a:gd name="connsiteY0" fmla="*/ 3158873 h 3158873"/>
              <a:gd name="connsiteX1" fmla="*/ 102809 w 731761"/>
              <a:gd name="connsiteY1" fmla="*/ 2009825 h 3158873"/>
              <a:gd name="connsiteX2" fmla="*/ 114904 w 731761"/>
              <a:gd name="connsiteY2" fmla="*/ 328587 h 3158873"/>
              <a:gd name="connsiteX3" fmla="*/ 429380 w 731761"/>
              <a:gd name="connsiteY3" fmla="*/ 38302 h 315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761" h="3158873">
                <a:moveTo>
                  <a:pt x="731761" y="3158873"/>
                </a:moveTo>
                <a:cubicBezTo>
                  <a:pt x="468689" y="2820206"/>
                  <a:pt x="205618" y="2481539"/>
                  <a:pt x="102809" y="2009825"/>
                </a:cubicBezTo>
                <a:cubicBezTo>
                  <a:pt x="0" y="1538111"/>
                  <a:pt x="60476" y="657174"/>
                  <a:pt x="114904" y="328587"/>
                </a:cubicBezTo>
                <a:cubicBezTo>
                  <a:pt x="169332" y="0"/>
                  <a:pt x="429380" y="38302"/>
                  <a:pt x="429380" y="38302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2264228" y="3860800"/>
            <a:ext cx="145143" cy="1253066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2963333" y="1596571"/>
            <a:ext cx="266096" cy="1233715"/>
          </a:xfrm>
          <a:prstGeom prst="righ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2982685" y="2883505"/>
            <a:ext cx="266096" cy="406400"/>
          </a:xfrm>
          <a:prstGeom prst="righ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248025" y="1994050"/>
          <a:ext cx="2870200" cy="482600"/>
        </p:xfrm>
        <a:graphic>
          <a:graphicData uri="http://schemas.openxmlformats.org/presentationml/2006/ole">
            <p:oleObj spid="_x0000_s89091" name="Equation" r:id="rId4" imgW="2870200" imgH="482600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248781" y="2883505"/>
          <a:ext cx="2870200" cy="482600"/>
        </p:xfrm>
        <a:graphic>
          <a:graphicData uri="http://schemas.openxmlformats.org/presentationml/2006/ole">
            <p:oleObj spid="_x0000_s89092" name="Equation" r:id="rId5" imgW="2870200" imgH="482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72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70380" y="308225"/>
          <a:ext cx="3772668" cy="628778"/>
        </p:xfrm>
        <a:graphic>
          <a:graphicData uri="http://schemas.openxmlformats.org/presentationml/2006/ole">
            <p:oleObj spid="_x0000_s90114" name="Equation" r:id="rId3" imgW="2438400" imgH="406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73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95682" y="295895"/>
          <a:ext cx="5907402" cy="5757637"/>
        </p:xfrm>
        <a:graphic>
          <a:graphicData uri="http://schemas.openxmlformats.org/presentationml/2006/ole">
            <p:oleObj spid="_x0000_s91138" name="Equation" r:id="rId3" imgW="4508500" imgH="4394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74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77482" y="295896"/>
          <a:ext cx="6511733" cy="5659006"/>
        </p:xfrm>
        <a:graphic>
          <a:graphicData uri="http://schemas.openxmlformats.org/presentationml/2006/ole">
            <p:oleObj spid="_x0000_s92162" name="Equation" r:id="rId3" imgW="5334000" imgH="463550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1689166" y="4339804"/>
            <a:ext cx="1652178" cy="117125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75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16474" y="271237"/>
          <a:ext cx="4257838" cy="5970229"/>
        </p:xfrm>
        <a:graphic>
          <a:graphicData uri="http://schemas.openxmlformats.org/presentationml/2006/ole">
            <p:oleObj spid="_x0000_s93186" name="Equation" r:id="rId3" imgW="3505200" imgH="49149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76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36265" y="332883"/>
          <a:ext cx="4570948" cy="3704337"/>
        </p:xfrm>
        <a:graphic>
          <a:graphicData uri="http://schemas.openxmlformats.org/presentationml/2006/ole">
            <p:oleObj spid="_x0000_s94210" name="Equation" r:id="rId3" imgW="3416300" imgH="276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77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60934" y="517817"/>
          <a:ext cx="3632520" cy="298053"/>
        </p:xfrm>
        <a:graphic>
          <a:graphicData uri="http://schemas.openxmlformats.org/presentationml/2006/ole">
            <p:oleObj spid="_x0000_s95234" name="Equation" r:id="rId3" imgW="2476500" imgH="203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78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9075" y="234251"/>
          <a:ext cx="8634973" cy="5511058"/>
        </p:xfrm>
        <a:graphic>
          <a:graphicData uri="http://schemas.openxmlformats.org/presentationml/2006/ole">
            <p:oleObj spid="_x0000_s96258" name="Equation" r:id="rId3" imgW="7442200" imgH="47498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1843063" y="422295"/>
            <a:ext cx="145143" cy="780030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2887145" y="1395154"/>
            <a:ext cx="145143" cy="467347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1477951" y="4597065"/>
            <a:ext cx="678094" cy="582757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48063" y="4871581"/>
            <a:ext cx="525694" cy="186127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79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33869" y="598184"/>
          <a:ext cx="4056859" cy="253554"/>
        </p:xfrm>
        <a:graphic>
          <a:graphicData uri="http://schemas.openxmlformats.org/presentationml/2006/ole">
            <p:oleObj spid="_x0000_s97282" name="Equation" r:id="rId3" imgW="3251200" imgH="203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17500" y="228838"/>
          <a:ext cx="7186536" cy="5137422"/>
        </p:xfrm>
        <a:graphic>
          <a:graphicData uri="http://schemas.openxmlformats.org/presentationml/2006/ole">
            <p:oleObj spid="_x0000_s23554" name="Equation" r:id="rId3" imgW="6235700" imgH="445770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732206" y="1990894"/>
            <a:ext cx="663563" cy="251722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7500" y="2269155"/>
            <a:ext cx="1078269" cy="251722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3342313" y="3176837"/>
            <a:ext cx="234541" cy="1752908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1168393" y="3085127"/>
            <a:ext cx="234540" cy="1936325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221746" y="4170562"/>
          <a:ext cx="139700" cy="152400"/>
        </p:xfrm>
        <a:graphic>
          <a:graphicData uri="http://schemas.openxmlformats.org/presentationml/2006/ole">
            <p:oleObj spid="_x0000_s23555" name="Equation" r:id="rId4" imgW="139700" imgH="1524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420777" y="4170562"/>
          <a:ext cx="139700" cy="165100"/>
        </p:xfrm>
        <a:graphic>
          <a:graphicData uri="http://schemas.openxmlformats.org/presentationml/2006/ole">
            <p:oleObj spid="_x0000_s23556" name="Equation" r:id="rId5" imgW="139700" imgH="1651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80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73833" y="221922"/>
          <a:ext cx="7358240" cy="6191500"/>
        </p:xfrm>
        <a:graphic>
          <a:graphicData uri="http://schemas.openxmlformats.org/presentationml/2006/ole">
            <p:oleObj spid="_x0000_s98306" name="Equation" r:id="rId3" imgW="6007100" imgH="50546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2209010" y="5340432"/>
            <a:ext cx="145143" cy="467347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2077565" y="5874762"/>
            <a:ext cx="480830" cy="2466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51570" y="4465320"/>
            <a:ext cx="83392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81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86336" y="308225"/>
          <a:ext cx="7869368" cy="5609690"/>
        </p:xfrm>
        <a:graphic>
          <a:graphicData uri="http://schemas.openxmlformats.org/presentationml/2006/ole">
            <p:oleObj spid="_x0000_s145410" name="Equation" r:id="rId3" imgW="6324600" imgH="4508500" progId="Equation.DSMT4">
              <p:embed/>
            </p:oleObj>
          </a:graphicData>
        </a:graphic>
      </p:graphicFrame>
      <p:cxnSp>
        <p:nvCxnSpPr>
          <p:cNvPr id="5" name="Straight Connector 4"/>
          <p:cNvCxnSpPr/>
          <p:nvPr/>
        </p:nvCxnSpPr>
        <p:spPr>
          <a:xfrm rot="5400000" flipH="1" flipV="1">
            <a:off x="1035703" y="1947972"/>
            <a:ext cx="369870" cy="295913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163022" y="5791921"/>
            <a:ext cx="1116530" cy="12329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82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84722" y="244220"/>
          <a:ext cx="7609258" cy="6112130"/>
        </p:xfrm>
        <a:graphic>
          <a:graphicData uri="http://schemas.openxmlformats.org/presentationml/2006/ole">
            <p:oleObj spid="_x0000_s146434" name="Equation" r:id="rId3" imgW="7035800" imgH="5651500" progId="Equation.DSMT4">
              <p:embed/>
            </p:oleObj>
          </a:graphicData>
        </a:graphic>
      </p:graphicFrame>
      <p:sp>
        <p:nvSpPr>
          <p:cNvPr id="4" name="Freeform 3"/>
          <p:cNvSpPr/>
          <p:nvPr/>
        </p:nvSpPr>
        <p:spPr>
          <a:xfrm>
            <a:off x="457964" y="1723785"/>
            <a:ext cx="6091928" cy="3148402"/>
          </a:xfrm>
          <a:custGeom>
            <a:avLst/>
            <a:gdLst>
              <a:gd name="connsiteX0" fmla="*/ 4219368 w 6091928"/>
              <a:gd name="connsiteY0" fmla="*/ 3148402 h 3148402"/>
              <a:gd name="connsiteX1" fmla="*/ 5941309 w 6091928"/>
              <a:gd name="connsiteY1" fmla="*/ 1451074 h 3148402"/>
              <a:gd name="connsiteX2" fmla="*/ 5123082 w 6091928"/>
              <a:gd name="connsiteY2" fmla="*/ 413139 h 3148402"/>
              <a:gd name="connsiteX3" fmla="*/ 836546 w 6091928"/>
              <a:gd name="connsiteY3" fmla="*/ 34598 h 3148402"/>
              <a:gd name="connsiteX4" fmla="*/ 103804 w 6091928"/>
              <a:gd name="connsiteY4" fmla="*/ 205552 h 314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1928" h="3148402">
                <a:moveTo>
                  <a:pt x="4219368" y="3148402"/>
                </a:moveTo>
                <a:cubicBezTo>
                  <a:pt x="5005029" y="2527676"/>
                  <a:pt x="5790690" y="1906951"/>
                  <a:pt x="5941309" y="1451074"/>
                </a:cubicBezTo>
                <a:cubicBezTo>
                  <a:pt x="6091928" y="995197"/>
                  <a:pt x="5973876" y="649218"/>
                  <a:pt x="5123082" y="413139"/>
                </a:cubicBezTo>
                <a:cubicBezTo>
                  <a:pt x="4272288" y="177060"/>
                  <a:pt x="1673092" y="69196"/>
                  <a:pt x="836546" y="34598"/>
                </a:cubicBezTo>
                <a:cubicBezTo>
                  <a:pt x="0" y="0"/>
                  <a:pt x="103804" y="205552"/>
                  <a:pt x="103804" y="205552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190082" y="4750077"/>
            <a:ext cx="1986543" cy="199446"/>
          </a:xfrm>
          <a:custGeom>
            <a:avLst/>
            <a:gdLst>
              <a:gd name="connsiteX0" fmla="*/ 1986543 w 1986543"/>
              <a:gd name="connsiteY0" fmla="*/ 170954 h 199446"/>
              <a:gd name="connsiteX1" fmla="*/ 325663 w 1986543"/>
              <a:gd name="connsiteY1" fmla="*/ 170954 h 199446"/>
              <a:gd name="connsiteX2" fmla="*/ 32566 w 1986543"/>
              <a:gd name="connsiteY2" fmla="*/ 0 h 19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6543" h="199446">
                <a:moveTo>
                  <a:pt x="1986543" y="170954"/>
                </a:moveTo>
                <a:cubicBezTo>
                  <a:pt x="1318934" y="185200"/>
                  <a:pt x="651326" y="199446"/>
                  <a:pt x="325663" y="170954"/>
                </a:cubicBezTo>
                <a:cubicBezTo>
                  <a:pt x="0" y="142462"/>
                  <a:pt x="32566" y="0"/>
                  <a:pt x="32566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2178725" y="4503735"/>
            <a:ext cx="145143" cy="406777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5660" y="1978181"/>
            <a:ext cx="1361677" cy="30527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4722" y="3565610"/>
            <a:ext cx="2707305" cy="30527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83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15899" y="256430"/>
          <a:ext cx="5313995" cy="6192091"/>
        </p:xfrm>
        <a:graphic>
          <a:graphicData uri="http://schemas.openxmlformats.org/presentationml/2006/ole">
            <p:oleObj spid="_x0000_s147458" name="Equation" r:id="rId3" imgW="4457700" imgH="51943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3949514" y="468911"/>
            <a:ext cx="145143" cy="406777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829004" y="468911"/>
            <a:ext cx="145143" cy="406777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829004" y="4436095"/>
            <a:ext cx="145143" cy="406777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3998362" y="4436095"/>
            <a:ext cx="145143" cy="406777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05834" y="4530278"/>
            <a:ext cx="268672" cy="145144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686718" y="4701233"/>
            <a:ext cx="1099112" cy="140426"/>
          </a:xfrm>
          <a:custGeom>
            <a:avLst/>
            <a:gdLst>
              <a:gd name="connsiteX0" fmla="*/ 1099112 w 1099112"/>
              <a:gd name="connsiteY0" fmla="*/ 109899 h 140426"/>
              <a:gd name="connsiteX1" fmla="*/ 561768 w 1099112"/>
              <a:gd name="connsiteY1" fmla="*/ 122110 h 140426"/>
              <a:gd name="connsiteX2" fmla="*/ 0 w 1099112"/>
              <a:gd name="connsiteY2" fmla="*/ 0 h 1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9112" h="140426">
                <a:moveTo>
                  <a:pt x="1099112" y="109899"/>
                </a:moveTo>
                <a:cubicBezTo>
                  <a:pt x="922032" y="125162"/>
                  <a:pt x="744953" y="140426"/>
                  <a:pt x="561768" y="122110"/>
                </a:cubicBezTo>
                <a:cubicBezTo>
                  <a:pt x="378583" y="103794"/>
                  <a:pt x="0" y="0"/>
                  <a:pt x="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2703" y="1575218"/>
            <a:ext cx="1707647" cy="42738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3353" y="5812433"/>
            <a:ext cx="1544076" cy="672721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563870" y="2051447"/>
            <a:ext cx="36633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1809022" y="1917920"/>
            <a:ext cx="511329" cy="317486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369198" y="587517"/>
            <a:ext cx="268672" cy="145144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650082" y="758472"/>
            <a:ext cx="1099112" cy="140426"/>
          </a:xfrm>
          <a:custGeom>
            <a:avLst/>
            <a:gdLst>
              <a:gd name="connsiteX0" fmla="*/ 1099112 w 1099112"/>
              <a:gd name="connsiteY0" fmla="*/ 109899 h 140426"/>
              <a:gd name="connsiteX1" fmla="*/ 561768 w 1099112"/>
              <a:gd name="connsiteY1" fmla="*/ 122110 h 140426"/>
              <a:gd name="connsiteX2" fmla="*/ 0 w 1099112"/>
              <a:gd name="connsiteY2" fmla="*/ 0 h 1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9112" h="140426">
                <a:moveTo>
                  <a:pt x="1099112" y="109899"/>
                </a:moveTo>
                <a:cubicBezTo>
                  <a:pt x="922032" y="125162"/>
                  <a:pt x="744953" y="140426"/>
                  <a:pt x="561768" y="122110"/>
                </a:cubicBezTo>
                <a:cubicBezTo>
                  <a:pt x="378583" y="103794"/>
                  <a:pt x="0" y="0"/>
                  <a:pt x="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84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21719" y="341907"/>
          <a:ext cx="4074728" cy="1713973"/>
        </p:xfrm>
        <a:graphic>
          <a:graphicData uri="http://schemas.openxmlformats.org/presentationml/2006/ole">
            <p:oleObj spid="_x0000_s148482" name="Equation" r:id="rId3" imgW="3200400" imgH="1346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85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01800" y="268641"/>
          <a:ext cx="8024212" cy="5091985"/>
        </p:xfrm>
        <a:graphic>
          <a:graphicData uri="http://schemas.openxmlformats.org/presentationml/2006/ole">
            <p:oleObj spid="_x0000_s149506" name="Equation" r:id="rId3" imgW="6464300" imgH="41021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2703171" y="2079989"/>
            <a:ext cx="329696" cy="1811197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86</a:t>
            </a:fld>
            <a:endParaRPr lang="en-US"/>
          </a:p>
        </p:txBody>
      </p:sp>
      <p:graphicFrame>
        <p:nvGraphicFramePr>
          <p:cNvPr id="150530" name="Object 2"/>
          <p:cNvGraphicFramePr>
            <a:graphicFrameLocks noChangeAspect="1"/>
          </p:cNvGraphicFramePr>
          <p:nvPr/>
        </p:nvGraphicFramePr>
        <p:xfrm>
          <a:off x="322263" y="341313"/>
          <a:ext cx="4379493" cy="1843278"/>
        </p:xfrm>
        <a:graphic>
          <a:graphicData uri="http://schemas.openxmlformats.org/presentationml/2006/ole">
            <p:oleObj spid="_x0000_s150530" name="Equation" r:id="rId3" imgW="3200400" imgH="1346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87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53066" y="378540"/>
          <a:ext cx="7648022" cy="4701234"/>
        </p:xfrm>
        <a:graphic>
          <a:graphicData uri="http://schemas.openxmlformats.org/presentationml/2006/ole">
            <p:oleObj spid="_x0000_s151554" name="Equation" r:id="rId3" imgW="5702300" imgH="35052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938478" y="4467308"/>
            <a:ext cx="158744" cy="528904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2592993" y="4467308"/>
            <a:ext cx="158744" cy="528904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5902541" y="4540336"/>
            <a:ext cx="158744" cy="528904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7559568" y="4491730"/>
            <a:ext cx="158744" cy="528904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88</a:t>
            </a:fld>
            <a:endParaRPr lang="en-US"/>
          </a:p>
        </p:txBody>
      </p:sp>
      <p:graphicFrame>
        <p:nvGraphicFramePr>
          <p:cNvPr id="152578" name="Object 2"/>
          <p:cNvGraphicFramePr>
            <a:graphicFrameLocks noChangeAspect="1"/>
          </p:cNvGraphicFramePr>
          <p:nvPr/>
        </p:nvGraphicFramePr>
        <p:xfrm>
          <a:off x="322263" y="523875"/>
          <a:ext cx="4379912" cy="1477963"/>
        </p:xfrm>
        <a:graphic>
          <a:graphicData uri="http://schemas.openxmlformats.org/presentationml/2006/ole">
            <p:oleObj spid="_x0000_s152578" name="Equation" r:id="rId3" imgW="3200400" imgH="10795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89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35978" y="256430"/>
          <a:ext cx="6968574" cy="5482737"/>
        </p:xfrm>
        <a:graphic>
          <a:graphicData uri="http://schemas.openxmlformats.org/presentationml/2006/ole">
            <p:oleObj spid="_x0000_s153602" name="Equation" r:id="rId3" imgW="5956300" imgH="46863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1942812" y="1502952"/>
            <a:ext cx="158744" cy="742874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0494" y="2454410"/>
            <a:ext cx="2057643" cy="94024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705034" y="6047757"/>
            <a:ext cx="617183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2063888" y="2027025"/>
            <a:ext cx="867077" cy="293064"/>
          </a:xfrm>
          <a:custGeom>
            <a:avLst/>
            <a:gdLst>
              <a:gd name="connsiteX0" fmla="*/ 867077 w 867077"/>
              <a:gd name="connsiteY0" fmla="*/ 293064 h 293064"/>
              <a:gd name="connsiteX1" fmla="*/ 293096 w 867077"/>
              <a:gd name="connsiteY1" fmla="*/ 232009 h 293064"/>
              <a:gd name="connsiteX2" fmla="*/ 0 w 867077"/>
              <a:gd name="connsiteY2" fmla="*/ 0 h 29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7077" h="293064">
                <a:moveTo>
                  <a:pt x="867077" y="293064"/>
                </a:moveTo>
                <a:cubicBezTo>
                  <a:pt x="652343" y="286958"/>
                  <a:pt x="437609" y="280853"/>
                  <a:pt x="293096" y="232009"/>
                </a:cubicBezTo>
                <a:cubicBezTo>
                  <a:pt x="148583" y="183165"/>
                  <a:pt x="0" y="0"/>
                  <a:pt x="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0500" y="240279"/>
          <a:ext cx="8029096" cy="4920025"/>
        </p:xfrm>
        <a:graphic>
          <a:graphicData uri="http://schemas.openxmlformats.org/presentationml/2006/ole">
            <p:oleObj spid="_x0000_s24578" name="Equation" r:id="rId3" imgW="6362700" imgH="38989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069093" y="846703"/>
          <a:ext cx="3703234" cy="3821601"/>
        </p:xfrm>
        <a:graphic>
          <a:graphicData uri="http://schemas.openxmlformats.org/presentationml/2006/ole">
            <p:oleObj spid="_x0000_s24579" name="Equation" r:id="rId4" imgW="2781300" imgH="2870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90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07975" y="149225"/>
          <a:ext cx="5627688" cy="6389688"/>
        </p:xfrm>
        <a:graphic>
          <a:graphicData uri="http://schemas.openxmlformats.org/presentationml/2006/ole">
            <p:oleObj spid="_x0000_s154626" name="Equation" r:id="rId3" imgW="4864100" imgH="552450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250494" y="2924533"/>
            <a:ext cx="2888081" cy="94024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0494" y="2027026"/>
            <a:ext cx="2228614" cy="36633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1360192" y="590722"/>
            <a:ext cx="158744" cy="320508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2801248" y="590722"/>
            <a:ext cx="158744" cy="320508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91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89099" y="268642"/>
          <a:ext cx="7921207" cy="5177462"/>
        </p:xfrm>
        <a:graphic>
          <a:graphicData uri="http://schemas.openxmlformats.org/presentationml/2006/ole">
            <p:oleObj spid="_x0000_s155650" name="Equation" r:id="rId3" imgW="6489700" imgH="42418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2440985" y="2233022"/>
            <a:ext cx="158744" cy="1724929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851" y="3687720"/>
            <a:ext cx="1044021" cy="57391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92</a:t>
            </a:fld>
            <a:endParaRPr lang="en-US"/>
          </a:p>
        </p:txBody>
      </p:sp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319109" y="359569"/>
          <a:ext cx="5022850" cy="903287"/>
        </p:xfrm>
        <a:graphic>
          <a:graphicData uri="http://schemas.openxmlformats.org/presentationml/2006/ole">
            <p:oleObj spid="_x0000_s223234" name="Equation" r:id="rId3" imgW="3670300" imgH="660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93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06210" y="341908"/>
          <a:ext cx="7910218" cy="5629268"/>
        </p:xfrm>
        <a:graphic>
          <a:graphicData uri="http://schemas.openxmlformats.org/presentationml/2006/ole">
            <p:oleObj spid="_x0000_s224258" name="Equation" r:id="rId3" imgW="6870700" imgH="48895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3217975" y="181575"/>
            <a:ext cx="329695" cy="1724929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9574" y="1990392"/>
            <a:ext cx="3939077" cy="720449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1355593" y="2613138"/>
            <a:ext cx="378541" cy="280884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Left Brace 7"/>
          <p:cNvSpPr/>
          <p:nvPr/>
        </p:nvSpPr>
        <p:spPr>
          <a:xfrm rot="16200000">
            <a:off x="3942051" y="539323"/>
            <a:ext cx="177295" cy="355906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4104846" y="805925"/>
            <a:ext cx="280884" cy="73267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94</a:t>
            </a:fld>
            <a:endParaRPr lang="en-US"/>
          </a:p>
        </p:txBody>
      </p:sp>
      <p:graphicFrame>
        <p:nvGraphicFramePr>
          <p:cNvPr id="225282" name="Object 2"/>
          <p:cNvGraphicFramePr>
            <a:graphicFrameLocks noChangeAspect="1"/>
          </p:cNvGraphicFramePr>
          <p:nvPr/>
        </p:nvGraphicFramePr>
        <p:xfrm>
          <a:off x="395744" y="323021"/>
          <a:ext cx="3892550" cy="1838325"/>
        </p:xfrm>
        <a:graphic>
          <a:graphicData uri="http://schemas.openxmlformats.org/presentationml/2006/ole">
            <p:oleObj spid="_x0000_s225282" name="Equation" r:id="rId3" imgW="2844800" imgH="1346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95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70060" y="317485"/>
          <a:ext cx="7790093" cy="5405371"/>
        </p:xfrm>
        <a:graphic>
          <a:graphicData uri="http://schemas.openxmlformats.org/presentationml/2006/ole">
            <p:oleObj spid="_x0000_s226306" name="Equation" r:id="rId3" imgW="6845300" imgH="4749800" progId="Equation.DSMT4">
              <p:embed/>
            </p:oleObj>
          </a:graphicData>
        </a:graphic>
      </p:graphicFrame>
      <p:sp>
        <p:nvSpPr>
          <p:cNvPr id="4" name="Freeform 3"/>
          <p:cNvSpPr/>
          <p:nvPr/>
        </p:nvSpPr>
        <p:spPr>
          <a:xfrm>
            <a:off x="1221236" y="4408169"/>
            <a:ext cx="244246" cy="671605"/>
          </a:xfrm>
          <a:custGeom>
            <a:avLst/>
            <a:gdLst>
              <a:gd name="connsiteX0" fmla="*/ 244246 w 244246"/>
              <a:gd name="connsiteY0" fmla="*/ 671605 h 671605"/>
              <a:gd name="connsiteX1" fmla="*/ 12212 w 244246"/>
              <a:gd name="connsiteY1" fmla="*/ 451807 h 671605"/>
              <a:gd name="connsiteX2" fmla="*/ 170972 w 244246"/>
              <a:gd name="connsiteY2" fmla="*/ 0 h 67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46" h="671605">
                <a:moveTo>
                  <a:pt x="244246" y="671605"/>
                </a:moveTo>
                <a:cubicBezTo>
                  <a:pt x="134335" y="617673"/>
                  <a:pt x="24424" y="563741"/>
                  <a:pt x="12212" y="451807"/>
                </a:cubicBezTo>
                <a:cubicBezTo>
                  <a:pt x="0" y="339873"/>
                  <a:pt x="170972" y="0"/>
                  <a:pt x="170972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96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0023" y="305274"/>
          <a:ext cx="8007601" cy="4872187"/>
        </p:xfrm>
        <a:graphic>
          <a:graphicData uri="http://schemas.openxmlformats.org/presentationml/2006/ole">
            <p:oleObj spid="_x0000_s227330" name="Equation" r:id="rId3" imgW="6616700" imgH="40259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3342149" y="2193869"/>
            <a:ext cx="177297" cy="1149713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97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5790" y="305274"/>
          <a:ext cx="5044371" cy="577470"/>
        </p:xfrm>
        <a:graphic>
          <a:graphicData uri="http://schemas.openxmlformats.org/presentationml/2006/ole">
            <p:oleObj spid="_x0000_s228354" name="Equation" r:id="rId3" imgW="3771900" imgH="431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98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33062" y="305274"/>
          <a:ext cx="8057484" cy="6051075"/>
        </p:xfrm>
        <a:graphic>
          <a:graphicData uri="http://schemas.openxmlformats.org/presentationml/2006/ole">
            <p:oleObj spid="_x0000_s229378" name="Equation" r:id="rId3" imgW="6426200" imgH="4826000" progId="Equation.DSMT4">
              <p:embed/>
            </p:oleObj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 flipH="1" flipV="1">
            <a:off x="488522" y="1758381"/>
            <a:ext cx="512862" cy="48849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V="1">
            <a:off x="1569330" y="1337064"/>
            <a:ext cx="769296" cy="70832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99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42792" y="305275"/>
          <a:ext cx="6899133" cy="6053326"/>
        </p:xfrm>
        <a:graphic>
          <a:graphicData uri="http://schemas.openxmlformats.org/presentationml/2006/ole">
            <p:oleObj spid="_x0000_s230402" name="Equation" r:id="rId3" imgW="5283200" imgH="46355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4581702" y="3360055"/>
            <a:ext cx="177297" cy="478032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4462195" y="3570243"/>
            <a:ext cx="177297" cy="717050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4893993" y="5649380"/>
            <a:ext cx="177297" cy="478032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1178513" y="1227203"/>
            <a:ext cx="366329" cy="12213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29062</TotalTime>
  <Words>109</Words>
  <Application>Microsoft Macintosh PowerPoint</Application>
  <PresentationFormat>On-screen Show (4:3)</PresentationFormat>
  <Paragraphs>109</Paragraphs>
  <Slides>100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2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</vt:vector>
  </TitlesOfParts>
  <Company>University of New Mexico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UNM</dc:creator>
  <cp:lastModifiedBy>Sally Carol Seidel</cp:lastModifiedBy>
  <cp:revision>103</cp:revision>
  <dcterms:created xsi:type="dcterms:W3CDTF">2011-06-01T16:01:57Z</dcterms:created>
  <dcterms:modified xsi:type="dcterms:W3CDTF">2011-06-01T16:02:15Z</dcterms:modified>
</cp:coreProperties>
</file>