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embeddings/oleObject69.bin" ContentType="application/vnd.openxmlformats-officedocument.oleObject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embeddings/oleObject38.bin" ContentType="application/vnd.openxmlformats-officedocument.oleObject"/>
  <Override PartName="/ppt/embeddings/oleObject153.bin" ContentType="application/vnd.openxmlformats-officedocument.oleObject"/>
  <Override PartName="/docProps/app.xml" ContentType="application/vnd.openxmlformats-officedocument.extended-properties+xml"/>
  <Override PartName="/ppt/embeddings/oleObject92.bin" ContentType="application/vnd.openxmlformats-officedocument.oleObject"/>
  <Override PartName="/ppt/embeddings/oleObject76.bin" ContentType="application/vnd.openxmlformats-officedocument.oleObject"/>
  <Override PartName="/ppt/embeddings/oleObject177.bin" ContentType="application/vnd.openxmlformats-officedocument.oleObject"/>
  <Override PartName="/ppt/embeddings/oleObject107.bin" ContentType="application/vnd.openxmlformats-officedocument.oleObject"/>
  <Override PartName="/ppt/slides/slide11.xml" ContentType="application/vnd.openxmlformats-officedocument.presentationml.slide+xml"/>
  <Override PartName="/ppt/embeddings/oleObject55.bin" ContentType="application/vnd.openxmlformats-officedocument.oleObject"/>
  <Override PartName="/ppt/slides/slide47.xml" ContentType="application/vnd.openxmlformats-officedocument.presentationml.slide+xml"/>
  <Override PartName="/ppt/embeddings/oleObject53.bin" ContentType="application/vnd.openxmlformats-officedocument.oleObject"/>
  <Override PartName="/ppt/embeddings/oleObject132.bin" ContentType="application/vnd.openxmlformats-officedocument.oleObject"/>
  <Override PartName="/ppt/embeddings/oleObject170.bin" ContentType="application/vnd.openxmlformats-officedocument.oleObject"/>
  <Override PartName="/ppt/slideLayouts/slideLayout3.xml" ContentType="application/vnd.openxmlformats-officedocument.presentationml.slideLayout+xml"/>
  <Override PartName="/ppt/embeddings/oleObject109.bin" ContentType="application/vnd.openxmlformats-officedocument.oleObject"/>
  <Override PartName="/ppt/embeddings/oleObject45.bin" ContentType="application/vnd.openxmlformats-officedocument.oleObject"/>
  <Override PartName="/ppt/embeddings/oleObject166.bin" ContentType="application/vnd.openxmlformats-officedocument.oleObject"/>
  <Override PartName="/ppt/embeddings/oleObject86.bin" ContentType="application/vnd.openxmlformats-officedocument.oleObject"/>
  <Override PartName="/ppt/embeddings/oleObject126.bin" ContentType="application/vnd.openxmlformats-officedocument.oleObject"/>
  <Override PartName="/ppt/slides/slide1.xml" ContentType="application/vnd.openxmlformats-officedocument.presentationml.slide+xml"/>
  <Override PartName="/ppt/slides/slide97.xml" ContentType="application/vnd.openxmlformats-officedocument.presentationml.slide+xml"/>
  <Override PartName="/ppt/tableStyles.xml" ContentType="application/vnd.openxmlformats-officedocument.presentationml.tableStyles+xml"/>
  <Override PartName="/ppt/embeddings/oleObject100.bin" ContentType="application/vnd.openxmlformats-officedocument.oleObject"/>
  <Override PartName="/ppt/embeddings/oleObject22.bin" ContentType="application/vnd.openxmlformats-officedocument.oleObject"/>
  <Override PartName="/ppt/embeddings/oleObject37.bin" ContentType="application/vnd.openxmlformats-officedocument.oleObject"/>
  <Override PartName="/ppt/slides/slide94.xml" ContentType="application/vnd.openxmlformats-officedocument.presentationml.slide+xml"/>
  <Override PartName="/ppt/embeddings/oleObject58.bin" ContentType="application/vnd.openxmlformats-officedocument.oleObject"/>
  <Override PartName="/ppt/slides/slide92.xml" ContentType="application/vnd.openxmlformats-officedocument.presentationml.slide+xml"/>
  <Override PartName="/ppt/embeddings/oleObject139.bin" ContentType="application/vnd.openxmlformats-officedocument.oleObject"/>
  <Override PartName="/ppt/embeddings/oleObject156.bin" ContentType="application/vnd.openxmlformats-officedocument.oleObject"/>
  <Override PartName="/ppt/embeddings/oleObject174.bin" ContentType="application/vnd.openxmlformats-officedocument.oleObject"/>
  <Override PartName="/ppt/embeddings/oleObject136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43.bin" ContentType="application/vnd.openxmlformats-officedocument.oleObject"/>
  <Override PartName="/ppt/embeddings/oleObject56.bin" ContentType="application/vnd.openxmlformats-officedocument.oleObject"/>
  <Override PartName="/ppt/embeddings/oleObject80.bin" ContentType="application/vnd.openxmlformats-officedocument.oleObject"/>
  <Override PartName="/ppt/embeddings/oleObject95.bin" ContentType="application/vnd.openxmlformats-officedocument.oleObject"/>
  <Default Extension="pict" ContentType="image/pict"/>
  <Override PartName="/ppt/embeddings/oleObject108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77.bin" ContentType="application/vnd.openxmlformats-officedocument.oleObject"/>
  <Override PartName="/ppt/embeddings/oleObject179.bin" ContentType="application/vnd.openxmlformats-officedocument.oleObject"/>
  <Override PartName="/ppt/embeddings/oleObject144.bin" ContentType="application/vnd.openxmlformats-officedocument.oleObject"/>
  <Override PartName="/ppt/slides/slide78.xml" ContentType="application/vnd.openxmlformats-officedocument.presentationml.slide+xml"/>
  <Override PartName="/ppt/embeddings/oleObject36.bin" ContentType="application/vnd.openxmlformats-officedocument.oleObject"/>
  <Override PartName="/ppt/embeddings/oleObject145.bin" ContentType="application/vnd.openxmlformats-officedocument.oleObject"/>
  <Override PartName="/ppt/embeddings/oleObject98.bin" ContentType="application/vnd.openxmlformats-officedocument.oleObject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87.bin" ContentType="application/vnd.openxmlformats-officedocument.oleObject"/>
  <Override PartName="/ppt/embeddings/oleObject99.bin" ContentType="application/vnd.openxmlformats-officedocument.oleObject"/>
  <Override PartName="/ppt/embeddings/oleObject150.bin" ContentType="application/vnd.openxmlformats-officedocument.oleObject"/>
  <Override PartName="/ppt/embeddings/oleObject160.bin" ContentType="application/vnd.openxmlformats-officedocument.oleObject"/>
  <Override PartName="/ppt/slides/slide37.xml" ContentType="application/vnd.openxmlformats-officedocument.presentationml.slide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embeddings/oleObject103.bin" ContentType="application/vnd.openxmlformats-officedocument.oleObject"/>
  <Override PartName="/ppt/slides/slide33.xml" ContentType="application/vnd.openxmlformats-officedocument.presentationml.slide+xml"/>
  <Override PartName="/ppt/embeddings/oleObject48.bin" ContentType="application/vnd.openxmlformats-officedocument.oleObject"/>
  <Default Extension="vml" ContentType="application/vnd.openxmlformats-officedocument.vmlDrawing"/>
  <Override PartName="/ppt/slides/slide83.xml" ContentType="application/vnd.openxmlformats-officedocument.presentationml.slide+xml"/>
  <Override PartName="/ppt/embeddings/oleObject75.bin" ContentType="application/vnd.openxmlformats-officedocument.oleObject"/>
  <Override PartName="/ppt/embeddings/oleObject118.bin" ContentType="application/vnd.openxmlformats-officedocument.oleObject"/>
  <Override PartName="/ppt/embeddings/oleObject168.bin" ContentType="application/vnd.openxmlformats-officedocument.oleObject"/>
  <Override PartName="/ppt/embeddings/oleObject29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embeddings/oleObject28.bin" ContentType="application/vnd.openxmlformats-officedocument.oleObject"/>
  <Override PartName="/ppt/slides/slide31.xml" ContentType="application/vnd.openxmlformats-officedocument.presentationml.slide+xml"/>
  <Override PartName="/ppt/embeddings/oleObject11.bin" ContentType="application/vnd.openxmlformats-officedocument.oleObject"/>
  <Override PartName="/ppt/embeddings/oleObject66.bin" ContentType="application/vnd.openxmlformats-officedocument.oleObject"/>
  <Override PartName="/ppt/embeddings/oleObject143.bin" ContentType="application/vnd.openxmlformats-officedocument.oleObject"/>
  <Default Extension="bin" ContentType="application/vnd.openxmlformats-officedocument.presentationml.printerSettings"/>
  <Override PartName="/ppt/embeddings/oleObject102.bin" ContentType="application/vnd.openxmlformats-officedocument.oleObject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embeddings/oleObject154.bin" ContentType="application/vnd.openxmlformats-officedocument.oleObject"/>
  <Override PartName="/ppt/embeddings/oleObject187.bin" ContentType="application/vnd.openxmlformats-officedocument.oleObject"/>
  <Override PartName="/ppt/embeddings/oleObject60.bin" ContentType="application/vnd.openxmlformats-officedocument.oleObject"/>
  <Override PartName="/ppt/slides/slide55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embeddings/oleObject185.bin" ContentType="application/vnd.openxmlformats-officedocument.oleObject"/>
  <Override PartName="/ppt/embeddings/oleObject35.bin" ContentType="application/vnd.openxmlformats-officedocument.oleObject"/>
  <Override PartName="/ppt/embeddings/oleObject82.bin" ContentType="application/vnd.openxmlformats-officedocument.oleObject"/>
  <Override PartName="/ppt/theme/theme2.xml" ContentType="application/vnd.openxmlformats-officedocument.theme+xml"/>
  <Override PartName="/ppt/embeddings/oleObject96.bin" ContentType="application/vnd.openxmlformats-officedocument.oleObject"/>
  <Override PartName="/ppt/slides/slide2.xml" ContentType="application/vnd.openxmlformats-officedocument.presentationml.slide+xml"/>
  <Override PartName="/ppt/slides/slide80.xml" ContentType="application/vnd.openxmlformats-officedocument.presentationml.slide+xml"/>
  <Override PartName="/ppt/embeddings/oleObject141.bin" ContentType="application/vnd.openxmlformats-officedocument.oleObject"/>
  <Override PartName="/ppt/embeddings/oleObject181.bin" ContentType="application/vnd.openxmlformats-officedocument.oleObject"/>
  <Override PartName="/ppt/embeddings/oleObject104.bin" ContentType="application/vnd.openxmlformats-officedocument.oleObject"/>
  <Override PartName="/ppt/embeddings/oleObject121.bin" ContentType="application/vnd.openxmlformats-officedocument.oleObject"/>
  <Override PartName="/ppt/slides/slide45.xml" ContentType="application/vnd.openxmlformats-officedocument.presentationml.slide+xml"/>
  <Override PartName="/ppt/embeddings/oleObject44.bin" ContentType="application/vnd.openxmlformats-officedocument.oleObject"/>
  <Override PartName="/ppt/embeddings/oleObject19.bin" ContentType="application/vnd.openxmlformats-officedocument.oleObject"/>
  <Override PartName="/ppt/slideLayouts/slideLayout10.xml" ContentType="application/vnd.openxmlformats-officedocument.presentationml.slideLayout+xml"/>
  <Override PartName="/ppt/embeddings/oleObject6.bin" ContentType="application/vnd.openxmlformats-officedocument.oleObject"/>
  <Override PartName="/ppt/slides/slide54.xml" ContentType="application/vnd.openxmlformats-officedocument.presentationml.slide+xml"/>
  <Override PartName="/ppt/embeddings/oleObject85.bin" ContentType="application/vnd.openxmlformats-officedocument.oleObject"/>
  <Override PartName="/ppt/embeddings/oleObject137.bin" ContentType="application/vnd.openxmlformats-officedocument.oleObject"/>
  <Override PartName="/ppt/embeddings/oleObject79.bin" ContentType="application/vnd.openxmlformats-officedocument.oleObject"/>
  <Override PartName="/ppt/embeddings/oleObject184.bin" ContentType="application/vnd.openxmlformats-officedocument.oleObject"/>
  <Override PartName="/ppt/slides/slide58.xml" ContentType="application/vnd.openxmlformats-officedocument.presentationml.slide+xml"/>
  <Default Extension="xml" ContentType="application/xml"/>
  <Override PartName="/ppt/slides/slide91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86.xml" ContentType="application/vnd.openxmlformats-officedocument.presentationml.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embeddings/oleObject63.bin" ContentType="application/vnd.openxmlformats-officedocument.oleObject"/>
  <Override PartName="/ppt/embeddings/oleObject25.bin" ContentType="application/vnd.openxmlformats-officedocument.oleObject"/>
  <Override PartName="/ppt/embeddings/oleObject164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slides/slide9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embeddings/oleObject159.bin" ContentType="application/vnd.openxmlformats-officedocument.oleObject"/>
  <Override PartName="/ppt/slides/slide44.xml" ContentType="application/vnd.openxmlformats-officedocument.presentationml.slide+xml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52.bin" ContentType="application/vnd.openxmlformats-officedocument.oleObject"/>
  <Override PartName="/ppt/embeddings/oleObject67.bin" ContentType="application/vnd.openxmlformats-officedocument.oleObject"/>
  <Override PartName="/ppt/embeddings/oleObject131.bin" ContentType="application/vnd.openxmlformats-officedocument.oleObject"/>
  <Override PartName="/ppt/embeddings/oleObject152.bin" ContentType="application/vnd.openxmlformats-officedocument.oleObject"/>
  <Override PartName="/ppt/slides/slide49.xml" ContentType="application/vnd.openxmlformats-officedocument.presentationml.slide+xml"/>
  <Override PartName="/ppt/embeddings/oleObject112.bin" ContentType="application/vnd.openxmlformats-officedocument.oleObject"/>
  <Override PartName="/ppt/slides/slide70.xml" ContentType="application/vnd.openxmlformats-officedocument.presentationml.slide+xml"/>
  <Override PartName="/ppt/embeddings/oleObject115.bin" ContentType="application/vnd.openxmlformats-officedocument.oleObject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embeddings/oleObject93.bin" ContentType="application/vnd.openxmlformats-officedocument.oleObject"/>
  <Override PartName="/ppt/embeddings/oleObject163.bin" ContentType="application/vnd.openxmlformats-officedocument.oleObject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77.xml" ContentType="application/vnd.openxmlformats-officedocument.presentationml.slide+xml"/>
  <Override PartName="/ppt/embeddings/oleObject178.bin" ContentType="application/vnd.openxmlformats-officedocument.oleObject"/>
  <Override PartName="/ppt/embeddings/oleObject116.bin" ContentType="application/vnd.openxmlformats-officedocument.oleObject"/>
  <Override PartName="/ppt/slides/slide79.xml" ContentType="application/vnd.openxmlformats-officedocument.presentationml.slide+xml"/>
  <Override PartName="/ppt/slides/slide95.xml" ContentType="application/vnd.openxmlformats-officedocument.presentationml.slide+xml"/>
  <Override PartName="/ppt/embeddings/oleObject32.bin" ContentType="application/vnd.openxmlformats-officedocument.oleObject"/>
  <Default Extension="jpeg" ContentType="image/jpeg"/>
  <Override PartName="/ppt/slides/slide3.xml" ContentType="application/vnd.openxmlformats-officedocument.presentationml.slide+xml"/>
  <Override PartName="/ppt/embeddings/oleObject157.bin" ContentType="application/vnd.openxmlformats-officedocument.oleObject"/>
  <Override PartName="/ppt/embeddings/oleObject64.bin" ContentType="application/vnd.openxmlformats-officedocument.oleObject"/>
  <Override PartName="/ppt/slideLayouts/slideLayout11.xml" ContentType="application/vnd.openxmlformats-officedocument.presentationml.slideLayout+xml"/>
  <Override PartName="/ppt/slides/slide96.xml" ContentType="application/vnd.openxmlformats-officedocument.presentationml.slide+xml"/>
  <Override PartName="/ppt/embeddings/oleObject155.bin" ContentType="application/vnd.openxmlformats-officedocument.oleObject"/>
  <Override PartName="/ppt/slides/slide74.xml" ContentType="application/vnd.openxmlformats-officedocument.presentationml.slide+xml"/>
  <Override PartName="/ppt/embeddings/oleObject167.bin" ContentType="application/vnd.openxmlformats-officedocument.oleObject"/>
  <Override PartName="/ppt/slides/slide75.xml" ContentType="application/vnd.openxmlformats-officedocument.presentationml.slide+xml"/>
  <Override PartName="/ppt/embeddings/oleObject148.bin" ContentType="application/vnd.openxmlformats-officedocument.oleObject"/>
  <Override PartName="/ppt/slides/slide15.xml" ContentType="application/vnd.openxmlformats-officedocument.presentationml.slide+xml"/>
  <Override PartName="/ppt/embeddings/oleObject78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embeddings/oleObject61.bin" ContentType="application/vnd.openxmlformats-officedocument.oleObject"/>
  <Override PartName="/ppt/slides/slide29.xml" ContentType="application/vnd.openxmlformats-officedocument.presentationml.slide+xml"/>
  <Override PartName="/ppt/embeddings/oleObject4.bin" ContentType="application/vnd.openxmlformats-officedocument.oleObject"/>
  <Override PartName="/ppt/embeddings/oleObject147.bin" ContentType="application/vnd.openxmlformats-officedocument.oleObject"/>
  <Override PartName="/ppt/embeddings/oleObject169.bin" ContentType="application/vnd.openxmlformats-officedocument.oleObject"/>
  <Override PartName="/ppt/embeddings/oleObject40.bin" ContentType="application/vnd.openxmlformats-officedocument.oleObject"/>
  <Override PartName="/ppt/slides/slide22.xml" ContentType="application/vnd.openxmlformats-officedocument.presentationml.slide+xml"/>
  <Override PartName="/ppt/slides/slide85.xml" ContentType="application/vnd.openxmlformats-officedocument.presentationml.slide+xml"/>
  <Override PartName="/ppt/embeddings/oleObject149.bin" ContentType="application/vnd.openxmlformats-officedocument.oleObject"/>
  <Override PartName="/ppt/embeddings/oleObject175.bin" ContentType="application/vnd.openxmlformats-officedocument.oleObject"/>
  <Override PartName="/ppt/embeddings/oleObject122.bin" ContentType="application/vnd.openxmlformats-officedocument.oleObject"/>
  <Override PartName="/ppt/slides/slide30.xml" ContentType="application/vnd.openxmlformats-officedocument.presentationml.slide+xml"/>
  <Override PartName="/ppt/embeddings/oleObject101.bin" ContentType="application/vnd.openxmlformats-officedocument.oleObject"/>
  <Override PartName="/ppt/embeddings/oleObject190.bin" ContentType="application/vnd.openxmlformats-officedocument.oleObject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embeddings/oleObject74.bin" ContentType="application/vnd.openxmlformats-officedocument.oleObject"/>
  <Override PartName="/ppt/embeddings/oleObject41.bin" ContentType="application/vnd.openxmlformats-officedocument.oleObject"/>
  <Override PartName="/ppt/embeddings/oleObject16.bin" ContentType="application/vnd.openxmlformats-officedocument.oleObject"/>
  <Override PartName="/ppt/embeddings/oleObject182.bin" ContentType="application/vnd.openxmlformats-officedocument.oleObject"/>
  <Override PartName="/ppt/slides/slide90.xml" ContentType="application/vnd.openxmlformats-officedocument.presentationml.slide+xml"/>
  <Override PartName="/ppt/slides/slide21.xml" ContentType="application/vnd.openxmlformats-officedocument.presentationml.slide+xml"/>
  <Override PartName="/ppt/embeddings/oleObject124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34.bin" ContentType="application/vnd.openxmlformats-officedocument.oleObject"/>
  <Override PartName="/ppt/embeddings/oleObject2.bin" ContentType="application/vnd.openxmlformats-officedocument.oleObject"/>
  <Override PartName="/ppt/embeddings/oleObject180.bin" ContentType="application/vnd.openxmlformats-officedocument.oleObject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embeddings/oleObject105.bin" ContentType="application/vnd.openxmlformats-officedocument.oleObject"/>
  <Override PartName="/ppt/embeddings/oleObject127.bin" ContentType="application/vnd.openxmlformats-officedocument.oleObject"/>
  <Override PartName="/ppt/embeddings/oleObject172.bin" ContentType="application/vnd.openxmlformats-officedocument.oleObject"/>
  <Override PartName="/ppt/embeddings/oleObject176.bin" ContentType="application/vnd.openxmlformats-officedocument.oleObject"/>
  <Override PartName="/ppt/embeddings/oleObject183.bin" ContentType="application/vnd.openxmlformats-officedocument.oleObject"/>
  <Override PartName="/ppt/embeddings/oleObject68.bin" ContentType="application/vnd.openxmlformats-officedocument.oleObject"/>
  <Override PartName="/ppt/embeddings/oleObject31.bin" ContentType="application/vnd.openxmlformats-officedocument.oleObject"/>
  <Override PartName="/ppt/slides/slide13.xml" ContentType="application/vnd.openxmlformats-officedocument.presentationml.slide+xml"/>
  <Override PartName="/ppt/embeddings/oleObject84.bin" ContentType="application/vnd.openxmlformats-officedocument.oleObject"/>
  <Override PartName="/ppt/embeddings/oleObject72.bin" ContentType="application/vnd.openxmlformats-officedocument.oleObject"/>
  <Override PartName="/ppt/embeddings/oleObject114.bin" ContentType="application/vnd.openxmlformats-officedocument.oleObject"/>
  <Override PartName="/ppt/embeddings/oleObject62.bin" ContentType="application/vnd.openxmlformats-officedocument.oleObject"/>
  <Override PartName="/ppt/slides/slide87.xml" ContentType="application/vnd.openxmlformats-officedocument.presentationml.slide+xml"/>
  <Override PartName="/ppt/embeddings/oleObject3.bin" ContentType="application/vnd.openxmlformats-officedocument.oleObject"/>
  <Override PartName="/ppt/embeddings/oleObject119.bin" ContentType="application/vnd.openxmlformats-officedocument.oleObject"/>
  <Override PartName="/ppt/slideLayouts/slideLayout4.xml" ContentType="application/vnd.openxmlformats-officedocument.presentationml.slideLayout+xml"/>
  <Override PartName="/ppt/embeddings/oleObject54.bin" ContentType="application/vnd.openxmlformats-officedocument.oleObject"/>
  <Override PartName="/ppt/slideLayouts/slideLayout2.xml" ContentType="application/vnd.openxmlformats-officedocument.presentationml.slideLayout+xml"/>
  <Override PartName="/ppt/slides/slide89.xml" ContentType="application/vnd.openxmlformats-officedocument.presentationml.slide+xml"/>
  <Override PartName="/ppt/embeddings/oleObject125.bin" ContentType="application/vnd.openxmlformats-officedocument.oleObject"/>
  <Override PartName="/ppt/embeddings/oleObject50.bin" ContentType="application/vnd.openxmlformats-officedocument.oleObject"/>
  <Override PartName="/ppt/slideLayouts/slideLayout6.xml" ContentType="application/vnd.openxmlformats-officedocument.presentationml.slideLayout+xml"/>
  <Override PartName="/ppt/embeddings/oleObject59.bin" ContentType="application/vnd.openxmlformats-officedocument.oleObject"/>
  <Override PartName="/ppt/embeddings/oleObject133.bin" ContentType="application/vnd.openxmlformats-officedocument.oleObject"/>
  <Override PartName="/ppt/embeddings/oleObject129.bin" ContentType="application/vnd.openxmlformats-officedocument.oleObject"/>
  <Override PartName="/ppt/embeddings/oleObject89.bin" ContentType="application/vnd.openxmlformats-officedocument.oleObject"/>
  <Override PartName="/ppt/embeddings/oleObject10.bin" ContentType="application/vnd.openxmlformats-officedocument.oleObject"/>
  <Override PartName="/ppt/presProps.xml" ContentType="application/vnd.openxmlformats-officedocument.presentationml.presProps+xml"/>
  <Override PartName="/ppt/embeddings/oleObject88.bin" ContentType="application/vnd.openxmlformats-officedocument.oleObject"/>
  <Override PartName="/ppt/embeddings/oleObject162.bin" ContentType="application/vnd.openxmlformats-officedocument.oleObject"/>
  <Override PartName="/ppt/embeddings/oleObject15.bin" ContentType="application/vnd.openxmlformats-officedocument.oleObject"/>
  <Override PartName="/ppt/embeddings/oleObject81.bin" ContentType="application/vnd.openxmlformats-officedocument.oleObject"/>
  <Override PartName="/ppt/embeddings/oleObject146.bin" ContentType="application/vnd.openxmlformats-officedocument.oleObject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ppt/embeddings/oleObject51.bin" ContentType="application/vnd.openxmlformats-officedocument.oleObject"/>
  <Override PartName="/ppt/embeddings/oleObject90.bin" ContentType="application/vnd.openxmlformats-officedocument.oleObject"/>
  <Override PartName="/ppt/embeddings/oleObject140.bin" ContentType="application/vnd.openxmlformats-officedocument.oleObject"/>
  <Override PartName="/ppt/embeddings/oleObject142.bin" ContentType="application/vnd.openxmlformats-officedocument.oleObject"/>
  <Override PartName="/ppt/embeddings/oleObject189.bin" ContentType="application/vnd.openxmlformats-officedocument.oleObject"/>
  <Override PartName="/ppt/embeddings/oleObject27.bin" ContentType="application/vnd.openxmlformats-officedocument.oleObject"/>
  <Override PartName="/ppt/embeddings/oleObject39.bin" ContentType="application/vnd.openxmlformats-officedocument.oleObject"/>
  <Override PartName="/ppt/slides/slide67.xml" ContentType="application/vnd.openxmlformats-officedocument.presentationml.slide+xml"/>
  <Override PartName="/ppt/slides/slide100.xml" ContentType="application/vnd.openxmlformats-officedocument.presentationml.slide+xml"/>
  <Override PartName="/ppt/slides/slide12.xml" ContentType="application/vnd.openxmlformats-officedocument.presentationml.slide+xml"/>
  <Override PartName="/ppt/embeddings/oleObject120.bin" ContentType="application/vnd.openxmlformats-officedocument.oleObject"/>
  <Override PartName="/ppt/slides/slide46.xml" ContentType="application/vnd.openxmlformats-officedocument.presentationml.slide+xml"/>
  <Override PartName="/ppt/embeddings/oleObject130.bin" ContentType="application/vnd.openxmlformats-officedocument.oleObject"/>
  <Override PartName="/ppt/embeddings/oleObject173.bin" ContentType="application/vnd.openxmlformats-officedocument.oleObject"/>
  <Override PartName="/ppt/slides/slide84.xml" ContentType="application/vnd.openxmlformats-officedocument.presentationml.slide+xml"/>
  <Override PartName="/ppt/embeddings/oleObject18.bin" ContentType="application/vnd.openxmlformats-officedocument.oleObject"/>
  <Override PartName="/ppt/embeddings/oleObject117.bin" ContentType="application/vnd.openxmlformats-officedocument.oleObject"/>
  <Override PartName="/ppt/embeddings/oleObject128.bin" ContentType="application/vnd.openxmlformats-officedocument.oleObject"/>
  <Override PartName="/ppt/slides/slide69.xml" ContentType="application/vnd.openxmlformats-officedocument.presentationml.slide+xml"/>
  <Override PartName="/ppt/embeddings/oleObject94.bin" ContentType="application/vnd.openxmlformats-officedocument.oleObject"/>
  <Override PartName="/ppt/slides/slide35.xml" ContentType="application/vnd.openxmlformats-officedocument.presentationml.slide+xml"/>
  <Override PartName="/ppt/embeddings/oleObject161.bin" ContentType="application/vnd.openxmlformats-officedocument.oleObject"/>
  <Override PartName="/ppt/slides/slide42.xml" ContentType="application/vnd.openxmlformats-officedocument.presentationml.slide+xml"/>
  <Override PartName="/ppt/embeddings/oleObject20.bin" ContentType="application/vnd.openxmlformats-officedocument.oleObject"/>
  <Override PartName="/ppt/embeddings/oleObject171.bin" ContentType="application/vnd.openxmlformats-officedocument.oleObject"/>
  <Override PartName="/ppt/embeddings/oleObject24.bin" ContentType="application/vnd.openxmlformats-officedocument.oleObject"/>
  <Override PartName="/ppt/slideLayouts/slideLayout5.xml" ContentType="application/vnd.openxmlformats-officedocument.presentationml.slideLayout+xml"/>
  <Override PartName="/ppt/slides/slide50.xml" ContentType="application/vnd.openxmlformats-officedocument.presentationml.slide+xml"/>
  <Override PartName="/ppt/embeddings/oleObject33.bin" ContentType="application/vnd.openxmlformats-officedocument.oleObject"/>
  <Override PartName="/ppt/slides/slide57.xml" ContentType="application/vnd.openxmlformats-officedocument.presentationml.slide+xml"/>
  <Override PartName="/ppt/embeddings/oleObject70.bin" ContentType="application/vnd.openxmlformats-officedocument.oleObject"/>
  <Override PartName="/ppt/embeddings/oleObject165.bin" ContentType="application/vnd.openxmlformats-officedocument.oleObject"/>
  <Override PartName="/ppt/embeddings/oleObject26.bin" ContentType="application/vnd.openxmlformats-officedocument.oleObject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embeddings/oleObject186.bin" ContentType="application/vnd.openxmlformats-officedocument.oleObject"/>
  <Override PartName="/ppt/embeddings/oleObject123.bin" ContentType="application/vnd.openxmlformats-officedocument.oleObject"/>
  <Override PartName="/ppt/slides/slide34.xml" ContentType="application/vnd.openxmlformats-officedocument.presentationml.slide+xml"/>
  <Override PartName="/ppt/embeddings/oleObject47.bin" ContentType="application/vnd.openxmlformats-officedocument.oleObject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slides/slide88.xml" ContentType="application/vnd.openxmlformats-officedocument.presentationml.slide+xml"/>
  <Override PartName="/ppt/theme/theme1.xml" ContentType="application/vnd.openxmlformats-officedocument.theme+xml"/>
  <Override PartName="/ppt/slides/slide99.xml" ContentType="application/vnd.openxmlformats-officedocument.presentationml.slide+xml"/>
  <Override PartName="/ppt/embeddings/oleObject57.bin" ContentType="application/vnd.openxmlformats-officedocument.oleObject"/>
  <Override PartName="/ppt/embeddings/oleObject46.bin" ContentType="application/vnd.openxmlformats-officedocument.oleObject"/>
  <Override PartName="/ppt/embeddings/oleObject65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embeddings/oleObject97.bin" ContentType="application/vnd.openxmlformats-officedocument.oleObject"/>
  <Override PartName="/ppt/slides/slide64.xml" ContentType="application/vnd.openxmlformats-officedocument.presentationml.slide+xml"/>
  <Override PartName="/ppt/embeddings/oleObject71.bin" ContentType="application/vnd.openxmlformats-officedocument.oleObject"/>
  <Override PartName="/ppt/embeddings/oleObject14.bin" ContentType="application/vnd.openxmlformats-officedocument.oleObject"/>
  <Override PartName="/ppt/embeddings/oleObject138.bin" ContentType="application/vnd.openxmlformats-officedocument.oleObject"/>
  <Override PartName="/ppt/slides/slide4.xml" ContentType="application/vnd.openxmlformats-officedocument.presentationml.slide+xml"/>
  <Override PartName="/ppt/embeddings/oleObject158.bin" ContentType="application/vnd.openxmlformats-officedocument.oleObject"/>
  <Override PartName="/ppt/embeddings/oleObject113.bin" ContentType="application/vnd.openxmlformats-officedocument.oleObject"/>
  <Override PartName="/ppt/embeddings/oleObject21.bin" ContentType="application/vnd.openxmlformats-officedocument.oleObject"/>
  <Override PartName="/ppt/embeddings/oleObject73.bin" ContentType="application/vnd.openxmlformats-officedocument.oleObject"/>
  <Override PartName="/ppt/slides/slide72.xml" ContentType="application/vnd.openxmlformats-officedocument.presentationml.slide+xml"/>
  <Override PartName="/ppt/slides/slide98.xml" ContentType="application/vnd.openxmlformats-officedocument.presentationml.slide+xml"/>
  <Override PartName="/ppt/embeddings/oleObject135.bin" ContentType="application/vnd.openxmlformats-officedocument.oleObject"/>
  <Override PartName="/ppt/embeddings/oleObject188.bin" ContentType="application/vnd.openxmlformats-officedocument.oleObject"/>
  <Override PartName="/ppt/slides/slide8.xml" ContentType="application/vnd.openxmlformats-officedocument.presentationml.slide+xml"/>
  <Override PartName="/ppt/embeddings/oleObject30.bin" ContentType="application/vnd.openxmlformats-officedocument.oleObject"/>
  <Override PartName="/ppt/embeddings/oleObject106.bin" ContentType="application/vnd.openxmlformats-officedocument.oleObject"/>
  <Override PartName="/ppt/embeddings/oleObject151.bin" ContentType="application/vnd.openxmlformats-officedocument.oleObject"/>
  <Override PartName="/ppt/slides/slide60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embeddings/oleObject83.bin" ContentType="application/vnd.openxmlformats-officedocument.oleObject"/>
  <Override PartName="/ppt/embeddings/oleObject9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57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70" Type="http://schemas.openxmlformats.org/officeDocument/2006/relationships/slide" Target="slides/slide69.xml"/><Relationship Id="rId94" Type="http://schemas.openxmlformats.org/officeDocument/2006/relationships/slide" Target="slides/slide93.xml"/><Relationship Id="rId7" Type="http://schemas.openxmlformats.org/officeDocument/2006/relationships/slide" Target="slides/slide6.xml"/><Relationship Id="rId74" Type="http://schemas.openxmlformats.org/officeDocument/2006/relationships/slide" Target="slides/slide73.xml"/><Relationship Id="rId102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106" Type="http://schemas.openxmlformats.org/officeDocument/2006/relationships/viewProps" Target="viewProps.xml"/><Relationship Id="rId96" Type="http://schemas.openxmlformats.org/officeDocument/2006/relationships/slide" Target="slides/slide95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107" Type="http://schemas.openxmlformats.org/officeDocument/2006/relationships/theme" Target="theme/theme1.xml"/><Relationship Id="rId71" Type="http://schemas.openxmlformats.org/officeDocument/2006/relationships/slide" Target="slides/slide70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89" Type="http://schemas.openxmlformats.org/officeDocument/2006/relationships/slide" Target="slides/slide88.xml"/><Relationship Id="rId88" Type="http://schemas.openxmlformats.org/officeDocument/2006/relationships/slide" Target="slides/slide87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72" Type="http://schemas.openxmlformats.org/officeDocument/2006/relationships/slide" Target="slides/slide71.xml"/><Relationship Id="rId35" Type="http://schemas.openxmlformats.org/officeDocument/2006/relationships/slide" Target="slides/slide34.xml"/><Relationship Id="rId75" Type="http://schemas.openxmlformats.org/officeDocument/2006/relationships/slide" Target="slides/slide74.xml"/><Relationship Id="rId80" Type="http://schemas.openxmlformats.org/officeDocument/2006/relationships/slide" Target="slides/slide79.xml"/><Relationship Id="rId31" Type="http://schemas.openxmlformats.org/officeDocument/2006/relationships/slide" Target="slides/slide30.xml"/><Relationship Id="rId62" Type="http://schemas.openxmlformats.org/officeDocument/2006/relationships/slide" Target="slides/slide61.xml"/><Relationship Id="rId79" Type="http://schemas.openxmlformats.org/officeDocument/2006/relationships/slide" Target="slides/slide7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32" Type="http://schemas.openxmlformats.org/officeDocument/2006/relationships/slide" Target="slides/slide31.xml"/><Relationship Id="rId13" Type="http://schemas.openxmlformats.org/officeDocument/2006/relationships/slide" Target="slides/slide12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01" Type="http://schemas.openxmlformats.org/officeDocument/2006/relationships/slide" Target="slides/slide100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30" Type="http://schemas.openxmlformats.org/officeDocument/2006/relationships/slide" Target="slides/slide29.xml"/><Relationship Id="rId29" Type="http://schemas.openxmlformats.org/officeDocument/2006/relationships/slide" Target="slides/slide28.xml"/><Relationship Id="rId83" Type="http://schemas.openxmlformats.org/officeDocument/2006/relationships/slide" Target="slides/slide8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22" Type="http://schemas.openxmlformats.org/officeDocument/2006/relationships/slide" Target="slides/slide21.xml"/><Relationship Id="rId95" Type="http://schemas.openxmlformats.org/officeDocument/2006/relationships/slide" Target="slides/slide94.xml"/><Relationship Id="rId39" Type="http://schemas.openxmlformats.org/officeDocument/2006/relationships/slide" Target="slides/slide38.xml"/><Relationship Id="rId43" Type="http://schemas.openxmlformats.org/officeDocument/2006/relationships/slide" Target="slides/slide42.xml"/><Relationship Id="rId104" Type="http://schemas.openxmlformats.org/officeDocument/2006/relationships/printerSettings" Target="printerSettings/printerSettings1.bin"/><Relationship Id="rId90" Type="http://schemas.openxmlformats.org/officeDocument/2006/relationships/slide" Target="slides/slide8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85" Type="http://schemas.openxmlformats.org/officeDocument/2006/relationships/slide" Target="slides/slide84.xml"/><Relationship Id="rId105" Type="http://schemas.openxmlformats.org/officeDocument/2006/relationships/presProps" Target="presProps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99" Type="http://schemas.openxmlformats.org/officeDocument/2006/relationships/slide" Target="slides/slide98.xml"/><Relationship Id="rId14" Type="http://schemas.openxmlformats.org/officeDocument/2006/relationships/slide" Target="slides/slide13.xml"/><Relationship Id="rId103" Type="http://schemas.openxmlformats.org/officeDocument/2006/relationships/handoutMaster" Target="handoutMasters/handoutMaster1.xml"/><Relationship Id="rId92" Type="http://schemas.openxmlformats.org/officeDocument/2006/relationships/slide" Target="slides/slide91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7" Type="http://schemas.openxmlformats.org/officeDocument/2006/relationships/slide" Target="slides/slide86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57" Type="http://schemas.openxmlformats.org/officeDocument/2006/relationships/slide" Target="slides/slide56.xml"/><Relationship Id="rId46" Type="http://schemas.openxmlformats.org/officeDocument/2006/relationships/slide" Target="slides/slide45.xml"/><Relationship Id="rId86" Type="http://schemas.openxmlformats.org/officeDocument/2006/relationships/slide" Target="slides/slide85.xml"/><Relationship Id="rId59" Type="http://schemas.openxmlformats.org/officeDocument/2006/relationships/slide" Target="slides/slide58.xml"/><Relationship Id="rId51" Type="http://schemas.openxmlformats.org/officeDocument/2006/relationships/slide" Target="slides/slide50.xml"/><Relationship Id="rId66" Type="http://schemas.openxmlformats.org/officeDocument/2006/relationships/slide" Target="slides/slide65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81" Type="http://schemas.openxmlformats.org/officeDocument/2006/relationships/slide" Target="slides/slide80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76" Type="http://schemas.openxmlformats.org/officeDocument/2006/relationships/slide" Target="slides/slide75.xml"/><Relationship Id="rId8" Type="http://schemas.openxmlformats.org/officeDocument/2006/relationships/slide" Target="slides/slide7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08" Type="http://schemas.openxmlformats.org/officeDocument/2006/relationships/tableStyles" Target="tableStyles.xml"/><Relationship Id="rId3" Type="http://schemas.openxmlformats.org/officeDocument/2006/relationships/slide" Target="slides/slide2.xml"/><Relationship Id="rId26" Type="http://schemas.openxmlformats.org/officeDocument/2006/relationships/slide" Target="slides/slide25.xml"/><Relationship Id="rId100" Type="http://schemas.openxmlformats.org/officeDocument/2006/relationships/slide" Target="slides/slide9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slide" Target="slides/slide90.xml"/><Relationship Id="rId93" Type="http://schemas.openxmlformats.org/officeDocument/2006/relationships/slide" Target="slides/slide92.xml"/><Relationship Id="rId78" Type="http://schemas.openxmlformats.org/officeDocument/2006/relationships/slide" Target="slides/slide77.xml"/><Relationship Id="rId15" Type="http://schemas.openxmlformats.org/officeDocument/2006/relationships/slide" Target="slides/slide14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.pict"/><Relationship Id="rId1" Type="http://schemas.openxmlformats.org/officeDocument/2006/relationships/image" Target="../media/image1.pict"/><Relationship Id="rId2" Type="http://schemas.openxmlformats.org/officeDocument/2006/relationships/image" Target="../media/image2.pict"/><Relationship Id="rId3" Type="http://schemas.openxmlformats.org/officeDocument/2006/relationships/image" Target="../media/image3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ict"/><Relationship Id="rId3" Type="http://schemas.openxmlformats.org/officeDocument/2006/relationships/image" Target="../media/image18.pict"/><Relationship Id="rId1" Type="http://schemas.openxmlformats.org/officeDocument/2006/relationships/image" Target="../media/image16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ict"/><Relationship Id="rId1" Type="http://schemas.openxmlformats.org/officeDocument/2006/relationships/image" Target="../media/image38.pict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ict"/><Relationship Id="rId3" Type="http://schemas.openxmlformats.org/officeDocument/2006/relationships/image" Target="../media/image42.pict"/><Relationship Id="rId1" Type="http://schemas.openxmlformats.org/officeDocument/2006/relationships/image" Target="../media/image40.pict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ict"/></Relationships>
</file>

<file path=ppt/drawings/_rels/vmlDrawing38.v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ict"/><Relationship Id="rId5" Type="http://schemas.openxmlformats.org/officeDocument/2006/relationships/image" Target="../media/image50.pict"/><Relationship Id="rId7" Type="http://schemas.openxmlformats.org/officeDocument/2006/relationships/image" Target="../media/image52.pict"/><Relationship Id="rId1" Type="http://schemas.openxmlformats.org/officeDocument/2006/relationships/image" Target="../media/image46.pict"/><Relationship Id="rId2" Type="http://schemas.openxmlformats.org/officeDocument/2006/relationships/image" Target="../media/image47.pict"/><Relationship Id="rId3" Type="http://schemas.openxmlformats.org/officeDocument/2006/relationships/image" Target="../media/image48.pict"/><Relationship Id="rId6" Type="http://schemas.openxmlformats.org/officeDocument/2006/relationships/image" Target="../media/image51.pict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ict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ict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ict"/><Relationship Id="rId1" Type="http://schemas.openxmlformats.org/officeDocument/2006/relationships/image" Target="../media/image56.pict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ict"/><Relationship Id="rId1" Type="http://schemas.openxmlformats.org/officeDocument/2006/relationships/image" Target="../media/image58.pict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ict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ict"/><Relationship Id="rId4" Type="http://schemas.openxmlformats.org/officeDocument/2006/relationships/image" Target="../media/image64.pict"/><Relationship Id="rId5" Type="http://schemas.openxmlformats.org/officeDocument/2006/relationships/image" Target="../media/image65.pict"/><Relationship Id="rId7" Type="http://schemas.openxmlformats.org/officeDocument/2006/relationships/image" Target="../media/image67.pict"/><Relationship Id="rId1" Type="http://schemas.openxmlformats.org/officeDocument/2006/relationships/image" Target="../media/image61.pict"/><Relationship Id="rId2" Type="http://schemas.openxmlformats.org/officeDocument/2006/relationships/image" Target="../media/image62.pict"/><Relationship Id="rId3" Type="http://schemas.openxmlformats.org/officeDocument/2006/relationships/image" Target="../media/image63.pict"/><Relationship Id="rId6" Type="http://schemas.openxmlformats.org/officeDocument/2006/relationships/image" Target="../media/image66.pict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ict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ict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ict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ict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ict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ict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ict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ict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ict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ict"/></Relationships>
</file>

<file path=ppt/drawings/_rels/vmlDrawing57.vml.rels><?xml version="1.0" encoding="UTF-8" standalone="yes"?>
<Relationships xmlns="http://schemas.openxmlformats.org/package/2006/relationships"><Relationship Id="rId6" Type="http://schemas.openxmlformats.org/officeDocument/2006/relationships/image" Target="../media/image85.pict"/><Relationship Id="rId4" Type="http://schemas.openxmlformats.org/officeDocument/2006/relationships/image" Target="../media/image83.pict"/><Relationship Id="rId1" Type="http://schemas.openxmlformats.org/officeDocument/2006/relationships/image" Target="../media/image80.pict"/><Relationship Id="rId2" Type="http://schemas.openxmlformats.org/officeDocument/2006/relationships/image" Target="../media/image81.pict"/><Relationship Id="rId3" Type="http://schemas.openxmlformats.org/officeDocument/2006/relationships/image" Target="../media/image82.pict"/><Relationship Id="rId5" Type="http://schemas.openxmlformats.org/officeDocument/2006/relationships/image" Target="../media/image84.pict"/></Relationships>
</file>

<file path=ppt/drawings/_rels/vmlDrawing58.vml.rels><?xml version="1.0" encoding="UTF-8" standalone="yes"?>
<Relationships xmlns="http://schemas.openxmlformats.org/package/2006/relationships"><Relationship Id="rId4" Type="http://schemas.openxmlformats.org/officeDocument/2006/relationships/image" Target="../media/image88.pict"/><Relationship Id="rId1" Type="http://schemas.openxmlformats.org/officeDocument/2006/relationships/image" Target="../media/image86.pict"/><Relationship Id="rId2" Type="http://schemas.openxmlformats.org/officeDocument/2006/relationships/image" Target="../media/image82.pict"/><Relationship Id="rId3" Type="http://schemas.openxmlformats.org/officeDocument/2006/relationships/image" Target="../media/image87.pict"/><Relationship Id="rId5" Type="http://schemas.openxmlformats.org/officeDocument/2006/relationships/image" Target="../media/image89.pict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60.vml.rels><?xml version="1.0" encoding="UTF-8" standalone="yes"?>
<Relationships xmlns="http://schemas.openxmlformats.org/package/2006/relationships"><Relationship Id="rId4" Type="http://schemas.openxmlformats.org/officeDocument/2006/relationships/image" Target="../media/image94.pict"/><Relationship Id="rId1" Type="http://schemas.openxmlformats.org/officeDocument/2006/relationships/image" Target="../media/image91.pict"/><Relationship Id="rId2" Type="http://schemas.openxmlformats.org/officeDocument/2006/relationships/image" Target="../media/image92.pict"/><Relationship Id="rId3" Type="http://schemas.openxmlformats.org/officeDocument/2006/relationships/image" Target="../media/image93.pict"/></Relationships>
</file>

<file path=ppt/drawings/_rels/vmlDrawing61.vml.rels><?xml version="1.0" encoding="UTF-8" standalone="yes"?>
<Relationships xmlns="http://schemas.openxmlformats.org/package/2006/relationships"><Relationship Id="rId4" Type="http://schemas.openxmlformats.org/officeDocument/2006/relationships/image" Target="../media/image97.pict"/><Relationship Id="rId7" Type="http://schemas.openxmlformats.org/officeDocument/2006/relationships/image" Target="../media/image100.pict"/><Relationship Id="rId11" Type="http://schemas.openxmlformats.org/officeDocument/2006/relationships/image" Target="../media/image104.pict"/><Relationship Id="rId1" Type="http://schemas.openxmlformats.org/officeDocument/2006/relationships/image" Target="../media/image95.pict"/><Relationship Id="rId6" Type="http://schemas.openxmlformats.org/officeDocument/2006/relationships/image" Target="../media/image99.pict"/><Relationship Id="rId8" Type="http://schemas.openxmlformats.org/officeDocument/2006/relationships/image" Target="../media/image101.pict"/><Relationship Id="rId13" Type="http://schemas.openxmlformats.org/officeDocument/2006/relationships/image" Target="../media/image106.pict"/><Relationship Id="rId10" Type="http://schemas.openxmlformats.org/officeDocument/2006/relationships/image" Target="../media/image103.pict"/><Relationship Id="rId5" Type="http://schemas.openxmlformats.org/officeDocument/2006/relationships/image" Target="../media/image98.pict"/><Relationship Id="rId12" Type="http://schemas.openxmlformats.org/officeDocument/2006/relationships/image" Target="../media/image105.pict"/><Relationship Id="rId2" Type="http://schemas.openxmlformats.org/officeDocument/2006/relationships/image" Target="../media/image82.pict"/><Relationship Id="rId9" Type="http://schemas.openxmlformats.org/officeDocument/2006/relationships/image" Target="../media/image102.pict"/><Relationship Id="rId3" Type="http://schemas.openxmlformats.org/officeDocument/2006/relationships/image" Target="../media/image96.pict"/></Relationships>
</file>

<file path=ppt/drawings/_rels/vmlDrawing6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0.pict"/><Relationship Id="rId1" Type="http://schemas.openxmlformats.org/officeDocument/2006/relationships/image" Target="../media/image107.pict"/><Relationship Id="rId2" Type="http://schemas.openxmlformats.org/officeDocument/2006/relationships/image" Target="../media/image108.pict"/><Relationship Id="rId3" Type="http://schemas.openxmlformats.org/officeDocument/2006/relationships/image" Target="../media/image109.pict"/><Relationship Id="rId5" Type="http://schemas.openxmlformats.org/officeDocument/2006/relationships/image" Target="../media/image111.pict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ict"/><Relationship Id="rId1" Type="http://schemas.openxmlformats.org/officeDocument/2006/relationships/image" Target="../media/image112.pict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pict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ict"/><Relationship Id="rId1" Type="http://schemas.openxmlformats.org/officeDocument/2006/relationships/image" Target="../media/image115.pict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ict"/><Relationship Id="rId1" Type="http://schemas.openxmlformats.org/officeDocument/2006/relationships/image" Target="../media/image117.pict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ict"/><Relationship Id="rId4" Type="http://schemas.openxmlformats.org/officeDocument/2006/relationships/image" Target="../media/image121.pict"/><Relationship Id="rId5" Type="http://schemas.openxmlformats.org/officeDocument/2006/relationships/image" Target="../media/image122.pict"/><Relationship Id="rId7" Type="http://schemas.openxmlformats.org/officeDocument/2006/relationships/image" Target="../media/image124.pict"/><Relationship Id="rId1" Type="http://schemas.openxmlformats.org/officeDocument/2006/relationships/image" Target="../media/image119.pict"/><Relationship Id="rId2" Type="http://schemas.openxmlformats.org/officeDocument/2006/relationships/image" Target="../media/image116.pict"/><Relationship Id="rId3" Type="http://schemas.openxmlformats.org/officeDocument/2006/relationships/image" Target="../media/image120.pict"/><Relationship Id="rId6" Type="http://schemas.openxmlformats.org/officeDocument/2006/relationships/image" Target="../media/image123.pict"/></Relationships>
</file>

<file path=ppt/drawings/_rels/vmlDrawing68.vml.rels><?xml version="1.0" encoding="UTF-8" standalone="yes"?>
<Relationships xmlns="http://schemas.openxmlformats.org/package/2006/relationships"><Relationship Id="rId6" Type="http://schemas.openxmlformats.org/officeDocument/2006/relationships/image" Target="../media/image127.pict"/><Relationship Id="rId4" Type="http://schemas.openxmlformats.org/officeDocument/2006/relationships/image" Target="../media/image126.pict"/><Relationship Id="rId1" Type="http://schemas.openxmlformats.org/officeDocument/2006/relationships/image" Target="../media/image125.pict"/><Relationship Id="rId2" Type="http://schemas.openxmlformats.org/officeDocument/2006/relationships/image" Target="../media/image116.pict"/><Relationship Id="rId3" Type="http://schemas.openxmlformats.org/officeDocument/2006/relationships/image" Target="../media/image120.pict"/><Relationship Id="rId5" Type="http://schemas.openxmlformats.org/officeDocument/2006/relationships/image" Target="../media/image122.pict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pict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pict"/></Relationships>
</file>

<file path=ppt/drawings/_rels/vmlDrawing7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4.pict"/><Relationship Id="rId1" Type="http://schemas.openxmlformats.org/officeDocument/2006/relationships/image" Target="../media/image131.pict"/><Relationship Id="rId2" Type="http://schemas.openxmlformats.org/officeDocument/2006/relationships/image" Target="../media/image132.pict"/><Relationship Id="rId3" Type="http://schemas.openxmlformats.org/officeDocument/2006/relationships/image" Target="../media/image133.pict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ict"/><Relationship Id="rId1" Type="http://schemas.openxmlformats.org/officeDocument/2006/relationships/image" Target="../media/image135.pict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pict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ict"/><Relationship Id="rId4" Type="http://schemas.openxmlformats.org/officeDocument/2006/relationships/image" Target="../media/image126.pict"/><Relationship Id="rId5" Type="http://schemas.openxmlformats.org/officeDocument/2006/relationships/image" Target="../media/image122.pict"/><Relationship Id="rId7" Type="http://schemas.openxmlformats.org/officeDocument/2006/relationships/image" Target="../media/image139.pict"/><Relationship Id="rId1" Type="http://schemas.openxmlformats.org/officeDocument/2006/relationships/image" Target="../media/image138.pict"/><Relationship Id="rId2" Type="http://schemas.openxmlformats.org/officeDocument/2006/relationships/image" Target="../media/image116.pict"/><Relationship Id="rId3" Type="http://schemas.openxmlformats.org/officeDocument/2006/relationships/image" Target="../media/image120.pict"/><Relationship Id="rId6" Type="http://schemas.openxmlformats.org/officeDocument/2006/relationships/image" Target="../media/image127.pict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pict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pict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pict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pict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pict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pict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pict"/></Relationships>
</file>

<file path=ppt/drawings/_rels/vmlDrawing8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ict"/><Relationship Id="rId1" Type="http://schemas.openxmlformats.org/officeDocument/2006/relationships/image" Target="../media/image149.pict"/></Relationships>
</file>

<file path=ppt/drawings/_rels/vmlDrawing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ict"/><Relationship Id="rId1" Type="http://schemas.openxmlformats.org/officeDocument/2006/relationships/image" Target="../media/image151.pict"/></Relationships>
</file>

<file path=ppt/drawings/_rels/vmlDrawing8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6.pict"/><Relationship Id="rId1" Type="http://schemas.openxmlformats.org/officeDocument/2006/relationships/image" Target="../media/image153.pict"/><Relationship Id="rId2" Type="http://schemas.openxmlformats.org/officeDocument/2006/relationships/image" Target="../media/image154.pict"/><Relationship Id="rId3" Type="http://schemas.openxmlformats.org/officeDocument/2006/relationships/image" Target="../media/image155.pict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pict"/></Relationships>
</file>

<file path=ppt/drawings/_rels/vmlDrawing88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1.pict"/><Relationship Id="rId5" Type="http://schemas.openxmlformats.org/officeDocument/2006/relationships/image" Target="../media/image162.pict"/><Relationship Id="rId7" Type="http://schemas.openxmlformats.org/officeDocument/2006/relationships/image" Target="../media/image164.pict"/><Relationship Id="rId1" Type="http://schemas.openxmlformats.org/officeDocument/2006/relationships/image" Target="../media/image158.pict"/><Relationship Id="rId2" Type="http://schemas.openxmlformats.org/officeDocument/2006/relationships/image" Target="../media/image159.pict"/><Relationship Id="rId3" Type="http://schemas.openxmlformats.org/officeDocument/2006/relationships/image" Target="../media/image160.pict"/><Relationship Id="rId6" Type="http://schemas.openxmlformats.org/officeDocument/2006/relationships/image" Target="../media/image163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1B381-6C97-4D4E-A080-C161B4702330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D5783-BD63-A34F-8F66-2A96163BB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EEBE9-7A3C-6545-882B-2EDC85D16606}" type="datetimeFigureOut">
              <a:rPr lang="en-US" smtClean="0"/>
              <a:pPr/>
              <a:t>6/1/11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16C79-2C34-6840-B53A-B6F26A45F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81F-F0D0-7F42-9D0C-A5DE92103CD4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1B64-6FF6-8B4D-AB36-405FE5B16C4F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2BFD-C805-2C46-861A-FC1907240FCF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F2E0-B719-3545-92ED-6CB478FE9474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584-2294-1C4B-B096-A74A1581BE63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4EBB-BEAA-824B-89B0-D2F09A5985D7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3220-C1BF-134B-A96F-1F0ADA12C959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D3C7-BBE5-6049-A9C0-E2DA7333AD58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C794-FD9A-1B41-A2A2-489E7697F3D1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70CB-CEA6-764D-9890-FB25B1AD3161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6A0E-C3F9-674B-A6C5-D2E3A41C5FB9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D5F4E-7B3C-D943-A491-2A1603CAF5C1}" type="datetime1">
              <a:rPr lang="en-US" smtClean="0"/>
              <a:pPr/>
              <a:t>6/1/11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E9CF1-E060-534B-8CCD-8C5EF630A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81.bin"/><Relationship Id="rId7" Type="http://schemas.openxmlformats.org/officeDocument/2006/relationships/oleObject" Target="../embeddings/oleObject184.bin"/><Relationship Id="rId11" Type="http://schemas.openxmlformats.org/officeDocument/2006/relationships/oleObject" Target="../embeddings/oleObject188.bin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183.bin"/><Relationship Id="rId8" Type="http://schemas.openxmlformats.org/officeDocument/2006/relationships/oleObject" Target="../embeddings/oleObject185.bin"/><Relationship Id="rId13" Type="http://schemas.openxmlformats.org/officeDocument/2006/relationships/oleObject" Target="../embeddings/oleObject190.bin"/><Relationship Id="rId10" Type="http://schemas.openxmlformats.org/officeDocument/2006/relationships/oleObject" Target="../embeddings/oleObject187.bin"/><Relationship Id="rId5" Type="http://schemas.openxmlformats.org/officeDocument/2006/relationships/oleObject" Target="../embeddings/oleObject182.bin"/><Relationship Id="rId12" Type="http://schemas.openxmlformats.org/officeDocument/2006/relationships/oleObject" Target="../embeddings/oleObject189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186.bin"/><Relationship Id="rId3" Type="http://schemas.openxmlformats.org/officeDocument/2006/relationships/oleObject" Target="../embeddings/oleObject18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5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5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1" Type="http://schemas.openxmlformats.org/officeDocument/2006/relationships/vmlDrawing" Target="../drawings/vmlDrawing17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1" Type="http://schemas.openxmlformats.org/officeDocument/2006/relationships/vmlDrawing" Target="../drawings/vmlDrawing18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Relationship Id="rId1" Type="http://schemas.openxmlformats.org/officeDocument/2006/relationships/vmlDrawing" Target="../drawings/vmlDrawing19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1" Type="http://schemas.openxmlformats.org/officeDocument/2006/relationships/vmlDrawing" Target="../drawings/vmlDrawing20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1" Type="http://schemas.openxmlformats.org/officeDocument/2006/relationships/vmlDrawing" Target="../drawings/vmlDrawing2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1" Type="http://schemas.openxmlformats.org/officeDocument/2006/relationships/vmlDrawing" Target="../drawings/vmlDrawing22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1" Type="http://schemas.openxmlformats.org/officeDocument/2006/relationships/vmlDrawing" Target="../drawings/vmlDrawing23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1" Type="http://schemas.openxmlformats.org/officeDocument/2006/relationships/vmlDrawing" Target="../drawings/vmlDrawing24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1" Type="http://schemas.openxmlformats.org/officeDocument/2006/relationships/vmlDrawing" Target="../drawings/vmlDrawing25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1.bin"/><Relationship Id="rId1" Type="http://schemas.openxmlformats.org/officeDocument/2006/relationships/vmlDrawing" Target="../drawings/vmlDrawing26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1" Type="http://schemas.openxmlformats.org/officeDocument/2006/relationships/vmlDrawing" Target="../drawings/vmlDrawing27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1" Type="http://schemas.openxmlformats.org/officeDocument/2006/relationships/vmlDrawing" Target="../drawings/vmlDrawing28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1" Type="http://schemas.openxmlformats.org/officeDocument/2006/relationships/vmlDrawing" Target="../drawings/vmlDrawing29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.bin"/><Relationship Id="rId1" Type="http://schemas.openxmlformats.org/officeDocument/2006/relationships/vmlDrawing" Target="../drawings/vmlDrawing30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1" Type="http://schemas.openxmlformats.org/officeDocument/2006/relationships/vmlDrawing" Target="../drawings/vmlDrawing31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Relationship Id="rId1" Type="http://schemas.openxmlformats.org/officeDocument/2006/relationships/vmlDrawing" Target="../drawings/vmlDrawing32.v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9.bin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8.bin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41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5" Type="http://schemas.openxmlformats.org/officeDocument/2006/relationships/oleObject" Target="../embeddings/oleObject4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1" Type="http://schemas.openxmlformats.org/officeDocument/2006/relationships/vmlDrawing" Target="../drawings/vmlDrawing35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1" Type="http://schemas.openxmlformats.org/officeDocument/2006/relationships/vmlDrawing" Target="../drawings/vmlDrawing36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5.bin"/><Relationship Id="rId1" Type="http://schemas.openxmlformats.org/officeDocument/2006/relationships/vmlDrawing" Target="../drawings/vmlDrawing37.v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4" Type="http://schemas.openxmlformats.org/officeDocument/2006/relationships/oleObject" Target="../embeddings/oleObject47.bin"/><Relationship Id="rId10" Type="http://schemas.openxmlformats.org/officeDocument/2006/relationships/oleObject" Target="../embeddings/oleObject53.bin"/><Relationship Id="rId5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52.bin"/><Relationship Id="rId3" Type="http://schemas.openxmlformats.org/officeDocument/2006/relationships/oleObject" Target="../embeddings/oleObject46.bin"/><Relationship Id="rId6" Type="http://schemas.openxmlformats.org/officeDocument/2006/relationships/oleObject" Target="../embeddings/oleObject49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.bin"/><Relationship Id="rId1" Type="http://schemas.openxmlformats.org/officeDocument/2006/relationships/vmlDrawing" Target="../drawings/vmlDrawing39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5.bin"/><Relationship Id="rId1" Type="http://schemas.openxmlformats.org/officeDocument/2006/relationships/vmlDrawing" Target="../drawings/vmlDrawing40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1" Type="http://schemas.openxmlformats.org/officeDocument/2006/relationships/vmlDrawing" Target="../drawings/vmlDrawing41.v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58.bin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60.bin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1.bin"/><Relationship Id="rId1" Type="http://schemas.openxmlformats.org/officeDocument/2006/relationships/vmlDrawing" Target="../drawings/vmlDrawing44.v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4" Type="http://schemas.openxmlformats.org/officeDocument/2006/relationships/oleObject" Target="../embeddings/oleObject63.bin"/><Relationship Id="rId10" Type="http://schemas.openxmlformats.org/officeDocument/2006/relationships/oleObject" Target="../embeddings/oleObject69.bin"/><Relationship Id="rId5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68.bin"/><Relationship Id="rId3" Type="http://schemas.openxmlformats.org/officeDocument/2006/relationships/oleObject" Target="../embeddings/oleObject62.bin"/><Relationship Id="rId6" Type="http://schemas.openxmlformats.org/officeDocument/2006/relationships/oleObject" Target="../embeddings/oleObject65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0.bin"/><Relationship Id="rId1" Type="http://schemas.openxmlformats.org/officeDocument/2006/relationships/vmlDrawing" Target="../drawings/vmlDrawing46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1.bin"/><Relationship Id="rId1" Type="http://schemas.openxmlformats.org/officeDocument/2006/relationships/vmlDrawing" Target="../drawings/vmlDrawing47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1" Type="http://schemas.openxmlformats.org/officeDocument/2006/relationships/vmlDrawing" Target="../drawings/vmlDrawing5.v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2.bin"/><Relationship Id="rId1" Type="http://schemas.openxmlformats.org/officeDocument/2006/relationships/vmlDrawing" Target="../drawings/vmlDrawing48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3.bin"/><Relationship Id="rId1" Type="http://schemas.openxmlformats.org/officeDocument/2006/relationships/vmlDrawing" Target="../drawings/vmlDrawing49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1" Type="http://schemas.openxmlformats.org/officeDocument/2006/relationships/vmlDrawing" Target="../drawings/vmlDrawing50.v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5.bin"/><Relationship Id="rId1" Type="http://schemas.openxmlformats.org/officeDocument/2006/relationships/vmlDrawing" Target="../drawings/vmlDrawing51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6.bin"/><Relationship Id="rId1" Type="http://schemas.openxmlformats.org/officeDocument/2006/relationships/vmlDrawing" Target="../drawings/vmlDrawing52.v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7.bin"/><Relationship Id="rId1" Type="http://schemas.openxmlformats.org/officeDocument/2006/relationships/vmlDrawing" Target="../drawings/vmlDrawing53.v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8.bin"/><Relationship Id="rId1" Type="http://schemas.openxmlformats.org/officeDocument/2006/relationships/vmlDrawing" Target="../drawings/vmlDrawing54.v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9.bin"/><Relationship Id="rId1" Type="http://schemas.openxmlformats.org/officeDocument/2006/relationships/vmlDrawing" Target="../drawings/vmlDrawing55.v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0.bin"/><Relationship Id="rId1" Type="http://schemas.openxmlformats.org/officeDocument/2006/relationships/vmlDrawing" Target="../drawings/vmlDrawing56.v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4" Type="http://schemas.openxmlformats.org/officeDocument/2006/relationships/oleObject" Target="../embeddings/oleObject82.bin"/><Relationship Id="rId5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1.bin"/><Relationship Id="rId6" Type="http://schemas.openxmlformats.org/officeDocument/2006/relationships/oleObject" Target="../embeddings/oleObject8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88.bin"/><Relationship Id="rId5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7.bin"/><Relationship Id="rId6" Type="http://schemas.openxmlformats.org/officeDocument/2006/relationships/oleObject" Target="../embeddings/oleObject90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2.bin"/><Relationship Id="rId1" Type="http://schemas.openxmlformats.org/officeDocument/2006/relationships/vmlDrawing" Target="../drawings/vmlDrawing59.vml"/></Relationships>
</file>

<file path=ppt/slides/_rels/slide72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96.bin"/><Relationship Id="rId4" Type="http://schemas.openxmlformats.org/officeDocument/2006/relationships/oleObject" Target="../embeddings/oleObject94.bin"/><Relationship Id="rId1" Type="http://schemas.openxmlformats.org/officeDocument/2006/relationships/vmlDrawing" Target="../drawings/vmlDrawing6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3.bin"/><Relationship Id="rId5" Type="http://schemas.openxmlformats.org/officeDocument/2006/relationships/oleObject" Target="../embeddings/oleObject95.bin"/></Relationships>
</file>

<file path=ppt/slides/_rels/slide73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108.bin"/><Relationship Id="rId4" Type="http://schemas.openxmlformats.org/officeDocument/2006/relationships/oleObject" Target="../embeddings/oleObject98.bin"/><Relationship Id="rId7" Type="http://schemas.openxmlformats.org/officeDocument/2006/relationships/oleObject" Target="../embeddings/oleObject101.bin"/><Relationship Id="rId11" Type="http://schemas.openxmlformats.org/officeDocument/2006/relationships/oleObject" Target="../embeddings/oleObject105.bin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100.bin"/><Relationship Id="rId16" Type="http://schemas.openxmlformats.org/officeDocument/2006/relationships/oleObject" Target="../embeddings/oleObject110.bin"/><Relationship Id="rId8" Type="http://schemas.openxmlformats.org/officeDocument/2006/relationships/oleObject" Target="../embeddings/oleObject102.bin"/><Relationship Id="rId13" Type="http://schemas.openxmlformats.org/officeDocument/2006/relationships/oleObject" Target="../embeddings/oleObject107.bin"/><Relationship Id="rId10" Type="http://schemas.openxmlformats.org/officeDocument/2006/relationships/oleObject" Target="../embeddings/oleObject104.bin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9.bin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103.bin"/><Relationship Id="rId3" Type="http://schemas.openxmlformats.org/officeDocument/2006/relationships/oleObject" Target="../embeddings/oleObject97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4" Type="http://schemas.openxmlformats.org/officeDocument/2006/relationships/oleObject" Target="../embeddings/oleObject112.bin"/><Relationship Id="rId5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" Type="http://schemas.openxmlformats.org/officeDocument/2006/relationships/vmlDrawing" Target="../drawings/vmlDrawing6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1.bin"/><Relationship Id="rId6" Type="http://schemas.openxmlformats.org/officeDocument/2006/relationships/oleObject" Target="../embeddings/oleObject114.bin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18.bin"/><Relationship Id="rId1" Type="http://schemas.openxmlformats.org/officeDocument/2006/relationships/vmlDrawing" Target="../drawings/vmlDrawing6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7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9.bin"/><Relationship Id="rId1" Type="http://schemas.openxmlformats.org/officeDocument/2006/relationships/vmlDrawing" Target="../drawings/vmlDrawing64.vml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21.bin"/><Relationship Id="rId5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1" Type="http://schemas.openxmlformats.org/officeDocument/2006/relationships/vmlDrawing" Target="../drawings/vmlDrawing6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0.bin"/><Relationship Id="rId6" Type="http://schemas.openxmlformats.org/officeDocument/2006/relationships/oleObject" Target="../embeddings/oleObject123.bin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26.bin"/><Relationship Id="rId1" Type="http://schemas.openxmlformats.org/officeDocument/2006/relationships/vmlDrawing" Target="../drawings/vmlDrawing6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5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4" Type="http://schemas.openxmlformats.org/officeDocument/2006/relationships/oleObject" Target="../embeddings/oleObject128.bin"/><Relationship Id="rId10" Type="http://schemas.openxmlformats.org/officeDocument/2006/relationships/oleObject" Target="../embeddings/oleObject134.bin"/><Relationship Id="rId5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" Type="http://schemas.openxmlformats.org/officeDocument/2006/relationships/vmlDrawing" Target="../drawings/vmlDrawing67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133.bin"/><Relationship Id="rId3" Type="http://schemas.openxmlformats.org/officeDocument/2006/relationships/oleObject" Target="../embeddings/oleObject127.bin"/><Relationship Id="rId6" Type="http://schemas.openxmlformats.org/officeDocument/2006/relationships/oleObject" Target="../embeddings/oleObject13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1" Type="http://schemas.openxmlformats.org/officeDocument/2006/relationships/vmlDrawing" Target="../drawings/vmlDrawing6.v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4" Type="http://schemas.openxmlformats.org/officeDocument/2006/relationships/oleObject" Target="../embeddings/oleObject136.bin"/><Relationship Id="rId5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" Type="http://schemas.openxmlformats.org/officeDocument/2006/relationships/vmlDrawing" Target="../drawings/vmlDrawing6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5.bin"/><Relationship Id="rId6" Type="http://schemas.openxmlformats.org/officeDocument/2006/relationships/oleObject" Target="../embeddings/oleObject138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1.bin"/><Relationship Id="rId1" Type="http://schemas.openxmlformats.org/officeDocument/2006/relationships/vmlDrawing" Target="../drawings/vmlDrawing69.v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2.bin"/><Relationship Id="rId1" Type="http://schemas.openxmlformats.org/officeDocument/2006/relationships/vmlDrawing" Target="../drawings/vmlDrawing70.v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3.bin"/><Relationship Id="rId1" Type="http://schemas.openxmlformats.org/officeDocument/2006/relationships/vmlDrawing" Target="../drawings/vmlDrawing71.vml"/></Relationships>
</file>

<file path=ppt/slides/_rels/slide84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47.bin"/><Relationship Id="rId4" Type="http://schemas.openxmlformats.org/officeDocument/2006/relationships/oleObject" Target="../embeddings/oleObject145.bin"/><Relationship Id="rId1" Type="http://schemas.openxmlformats.org/officeDocument/2006/relationships/vmlDrawing" Target="../drawings/vmlDrawing7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4.bin"/><Relationship Id="rId5" Type="http://schemas.openxmlformats.org/officeDocument/2006/relationships/oleObject" Target="../embeddings/oleObject146.bin"/></Relationships>
</file>

<file path=ppt/slides/_rels/slide8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49.bin"/><Relationship Id="rId1" Type="http://schemas.openxmlformats.org/officeDocument/2006/relationships/vmlDrawing" Target="../drawings/vmlDrawing7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8.bin"/><Relationship Id="rId5" Type="http://schemas.openxmlformats.org/officeDocument/2006/relationships/oleObject" Target="../embeddings/oleObject150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1.bin"/><Relationship Id="rId1" Type="http://schemas.openxmlformats.org/officeDocument/2006/relationships/vmlDrawing" Target="../drawings/vmlDrawing74.vml"/></Relationships>
</file>

<file path=ppt/slides/_rels/slide8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53.bin"/><Relationship Id="rId7" Type="http://schemas.openxmlformats.org/officeDocument/2006/relationships/oleObject" Target="../embeddings/oleObject156.bin"/><Relationship Id="rId11" Type="http://schemas.openxmlformats.org/officeDocument/2006/relationships/oleObject" Target="../embeddings/oleObject160.bin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155.bin"/><Relationship Id="rId8" Type="http://schemas.openxmlformats.org/officeDocument/2006/relationships/oleObject" Target="../embeddings/oleObject157.bin"/><Relationship Id="rId13" Type="http://schemas.openxmlformats.org/officeDocument/2006/relationships/oleObject" Target="../embeddings/oleObject162.bin"/><Relationship Id="rId10" Type="http://schemas.openxmlformats.org/officeDocument/2006/relationships/oleObject" Target="../embeddings/oleObject159.bin"/><Relationship Id="rId5" Type="http://schemas.openxmlformats.org/officeDocument/2006/relationships/oleObject" Target="../embeddings/oleObject154.bin"/><Relationship Id="rId12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158.bin"/><Relationship Id="rId3" Type="http://schemas.openxmlformats.org/officeDocument/2006/relationships/oleObject" Target="../embeddings/oleObject152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3.bin"/><Relationship Id="rId1" Type="http://schemas.openxmlformats.org/officeDocument/2006/relationships/vmlDrawing" Target="../drawings/vmlDrawing76.v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4.bin"/><Relationship Id="rId1" Type="http://schemas.openxmlformats.org/officeDocument/2006/relationships/vmlDrawing" Target="../drawings/vmlDrawing77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1" Type="http://schemas.openxmlformats.org/officeDocument/2006/relationships/vmlDrawing" Target="../drawings/vmlDrawing7.v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5.bin"/><Relationship Id="rId1" Type="http://schemas.openxmlformats.org/officeDocument/2006/relationships/vmlDrawing" Target="../drawings/vmlDrawing78.v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6.bin"/><Relationship Id="rId1" Type="http://schemas.openxmlformats.org/officeDocument/2006/relationships/vmlDrawing" Target="../drawings/vmlDrawing79.v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7.bin"/><Relationship Id="rId1" Type="http://schemas.openxmlformats.org/officeDocument/2006/relationships/vmlDrawing" Target="../drawings/vmlDrawing80.v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8.bin"/><Relationship Id="rId1" Type="http://schemas.openxmlformats.org/officeDocument/2006/relationships/vmlDrawing" Target="../drawings/vmlDrawing81.v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9.bin"/><Relationship Id="rId1" Type="http://schemas.openxmlformats.org/officeDocument/2006/relationships/vmlDrawing" Target="../drawings/vmlDrawing82.v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0.bin"/><Relationship Id="rId1" Type="http://schemas.openxmlformats.org/officeDocument/2006/relationships/vmlDrawing" Target="../drawings/vmlDrawing83.vml"/></Relationships>
</file>

<file path=ppt/slides/_rels/slide9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72.bin"/><Relationship Id="rId1" Type="http://schemas.openxmlformats.org/officeDocument/2006/relationships/vmlDrawing" Target="../drawings/vmlDrawing8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1.bin"/></Relationships>
</file>

<file path=ppt/slides/_rels/slide9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74.bin"/><Relationship Id="rId1" Type="http://schemas.openxmlformats.org/officeDocument/2006/relationships/vmlDrawing" Target="../drawings/vmlDrawing8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3.bin"/></Relationships>
</file>

<file path=ppt/slides/_rels/slide98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78.bin"/><Relationship Id="rId4" Type="http://schemas.openxmlformats.org/officeDocument/2006/relationships/oleObject" Target="../embeddings/oleObject176.bin"/><Relationship Id="rId1" Type="http://schemas.openxmlformats.org/officeDocument/2006/relationships/vmlDrawing" Target="../drawings/vmlDrawing8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5.bin"/><Relationship Id="rId5" Type="http://schemas.openxmlformats.org/officeDocument/2006/relationships/oleObject" Target="../embeddings/oleObject177.bin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9.bin"/><Relationship Id="rId1" Type="http://schemas.openxmlformats.org/officeDocument/2006/relationships/vmlDrawing" Target="../drawings/vmlDrawing87.v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07" y="915353"/>
            <a:ext cx="8523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>
                <a:latin typeface="Times New Roman"/>
                <a:cs typeface="Times New Roman"/>
              </a:rPr>
              <a:t>What to recall about motion in a central potential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>
                <a:latin typeface="Times New Roman"/>
                <a:cs typeface="Times New Roman"/>
              </a:rPr>
              <a:t>Example and solution of the radial equation for a particle trapped within radius “a”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>
                <a:latin typeface="Times New Roman"/>
                <a:cs typeface="Times New Roman"/>
              </a:rPr>
              <a:t>The spherical square well</a:t>
            </a:r>
          </a:p>
          <a:p>
            <a:pPr marL="400050" indent="-400050">
              <a:buFont typeface="+mj-lt"/>
              <a:buAutoNum type="romanU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400050" indent="-400050"/>
            <a:r>
              <a:rPr lang="en-US" dirty="0" smtClean="0">
                <a:latin typeface="Times New Roman"/>
                <a:cs typeface="Times New Roman"/>
              </a:rPr>
              <a:t>(Re-)Read Chapter 12 Section 12.3 and 12.4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4200" y="1003300"/>
            <a:ext cx="472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I. Energies of a particle in a finite spherical square well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100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9400" y="204788"/>
          <a:ext cx="5867400" cy="4430712"/>
        </p:xfrm>
        <a:graphic>
          <a:graphicData uri="http://schemas.openxmlformats.org/presentationml/2006/ole">
            <p:oleObj spid="_x0000_s177154" name="Equation" r:id="rId3" imgW="5029200" imgH="37973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2750" y="1397000"/>
          <a:ext cx="266700" cy="152400"/>
        </p:xfrm>
        <a:graphic>
          <a:graphicData uri="http://schemas.openxmlformats.org/presentationml/2006/ole">
            <p:oleObj spid="_x0000_s177155" name="Equation" r:id="rId4" imgW="266700" imgH="1524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9450" y="1739900"/>
          <a:ext cx="1257300" cy="190500"/>
        </p:xfrm>
        <a:graphic>
          <a:graphicData uri="http://schemas.openxmlformats.org/presentationml/2006/ole">
            <p:oleObj spid="_x0000_s177156" name="Equation" r:id="rId5" imgW="1257300" imgH="190500" progId="Equation.DSMT4">
              <p:embed/>
            </p:oleObj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1803400" y="1244600"/>
          <a:ext cx="266700" cy="152400"/>
        </p:xfrm>
        <a:graphic>
          <a:graphicData uri="http://schemas.openxmlformats.org/presentationml/2006/ole">
            <p:oleObj spid="_x0000_s177157" name="Equation" r:id="rId6" imgW="266700" imgH="152400" progId="Equation.DSMT4">
              <p:embed/>
            </p:oleObj>
          </a:graphicData>
        </a:graphic>
      </p:graphicFrame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2463800" y="1397000"/>
          <a:ext cx="1257300" cy="190500"/>
        </p:xfrm>
        <a:graphic>
          <a:graphicData uri="http://schemas.openxmlformats.org/presentationml/2006/ole">
            <p:oleObj spid="_x0000_s177158" name="Equation" r:id="rId7" imgW="1257300" imgH="19050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330200" y="1028700"/>
            <a:ext cx="431800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080294" y="1212850"/>
            <a:ext cx="927100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721644" y="965200"/>
            <a:ext cx="431800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141935" y="1073547"/>
            <a:ext cx="64690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12750" y="5194300"/>
          <a:ext cx="520700" cy="279400"/>
        </p:xfrm>
        <a:graphic>
          <a:graphicData uri="http://schemas.openxmlformats.org/presentationml/2006/ole">
            <p:oleObj spid="_x0000_s177159" name="Equation" r:id="rId8" imgW="520700" imgH="27940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384300" y="5194300"/>
          <a:ext cx="419100" cy="279400"/>
        </p:xfrm>
        <a:graphic>
          <a:graphicData uri="http://schemas.openxmlformats.org/presentationml/2006/ole">
            <p:oleObj spid="_x0000_s177160" name="Equation" r:id="rId9" imgW="419100" imgH="27940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311400" y="5194300"/>
          <a:ext cx="571500" cy="279400"/>
        </p:xfrm>
        <a:graphic>
          <a:graphicData uri="http://schemas.openxmlformats.org/presentationml/2006/ole">
            <p:oleObj spid="_x0000_s177161" name="Equation" r:id="rId10" imgW="571500" imgH="27940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111500" y="5207000"/>
          <a:ext cx="355600" cy="279400"/>
        </p:xfrm>
        <a:graphic>
          <a:graphicData uri="http://schemas.openxmlformats.org/presentationml/2006/ole">
            <p:oleObj spid="_x0000_s177162" name="Equation" r:id="rId11" imgW="355600" imgH="279400" progId="Equation.DSMT4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rot="5400000" flipH="1" flipV="1">
            <a:off x="463550" y="4850606"/>
            <a:ext cx="431800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061494" y="4888706"/>
            <a:ext cx="431800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437606" y="4888706"/>
            <a:ext cx="431800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380333" y="4888706"/>
            <a:ext cx="431800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Left Brace 23"/>
          <p:cNvSpPr/>
          <p:nvPr/>
        </p:nvSpPr>
        <p:spPr>
          <a:xfrm rot="16200000">
            <a:off x="4479925" y="1927225"/>
            <a:ext cx="165100" cy="121285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16200000">
            <a:off x="1304925" y="2473326"/>
            <a:ext cx="317500" cy="121285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7163" name="Object 11"/>
          <p:cNvGraphicFramePr>
            <a:graphicFrameLocks noChangeAspect="1"/>
          </p:cNvGraphicFramePr>
          <p:nvPr/>
        </p:nvGraphicFramePr>
        <p:xfrm>
          <a:off x="4521200" y="2616200"/>
          <a:ext cx="355600" cy="279400"/>
        </p:xfrm>
        <a:graphic>
          <a:graphicData uri="http://schemas.openxmlformats.org/presentationml/2006/ole">
            <p:oleObj spid="_x0000_s177163" name="Equation" r:id="rId12" imgW="355600" imgH="279400" progId="Equation.DSMT4">
              <p:embed/>
            </p:oleObj>
          </a:graphicData>
        </a:graphic>
      </p:graphicFrame>
      <p:graphicFrame>
        <p:nvGraphicFramePr>
          <p:cNvPr id="177164" name="Object 12"/>
          <p:cNvGraphicFramePr>
            <a:graphicFrameLocks noChangeAspect="1"/>
          </p:cNvGraphicFramePr>
          <p:nvPr/>
        </p:nvGraphicFramePr>
        <p:xfrm>
          <a:off x="1463677" y="3162301"/>
          <a:ext cx="419100" cy="279400"/>
        </p:xfrm>
        <a:graphic>
          <a:graphicData uri="http://schemas.openxmlformats.org/presentationml/2006/ole">
            <p:oleObj spid="_x0000_s177164" name="Equation" r:id="rId13" imgW="419100" imgH="279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1300" y="146051"/>
          <a:ext cx="6060135" cy="6496050"/>
        </p:xfrm>
        <a:graphic>
          <a:graphicData uri="http://schemas.openxmlformats.org/presentationml/2006/ole">
            <p:oleObj spid="_x0000_s23554" name="Equation" r:id="rId3" imgW="4953000" imgH="5308600" progId="Equation.DSMT4">
              <p:embed/>
            </p:oleObj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392394" y="1066006"/>
            <a:ext cx="2788786" cy="2082105"/>
            <a:chOff x="3392394" y="1066006"/>
            <a:chExt cx="2788786" cy="2082105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3067447" y="2012553"/>
              <a:ext cx="1639094" cy="1588"/>
            </a:xfrm>
            <a:prstGeom prst="line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093765" y="1922065"/>
              <a:ext cx="878682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85406" y="1991518"/>
              <a:ext cx="2056606" cy="2382"/>
            </a:xfrm>
            <a:prstGeom prst="line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994" y="2359818"/>
              <a:ext cx="646906" cy="794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32312" y="1483518"/>
              <a:ext cx="1081088" cy="794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429000" y="1066006"/>
              <a:ext cx="506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Times New Roman"/>
                  <a:cs typeface="Times New Roman"/>
                </a:rPr>
                <a:t>V(r</a:t>
              </a:r>
              <a:r>
                <a:rPr lang="en-US" sz="1400" dirty="0" smtClean="0">
                  <a:latin typeface="Times New Roman"/>
                  <a:cs typeface="Times New Roman"/>
                </a:rPr>
                <a:t>)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06059" y="2298700"/>
              <a:ext cx="2643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a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48189" y="284033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0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92394" y="2208311"/>
              <a:ext cx="4339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-V</a:t>
              </a:r>
              <a:r>
                <a:rPr lang="en-US" sz="1400" baseline="-25000" dirty="0" smtClean="0">
                  <a:latin typeface="Times New Roman"/>
                  <a:cs typeface="Times New Roman"/>
                </a:rPr>
                <a:t>0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32394" y="1801911"/>
              <a:ext cx="248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Times New Roman"/>
                  <a:cs typeface="Times New Roman"/>
                </a:rPr>
                <a:t>r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24406" y="1544934"/>
              <a:ext cx="254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/>
                  <a:cs typeface="Times New Roman"/>
                </a:rPr>
                <a:t>I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86406" y="1570334"/>
              <a:ext cx="324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/>
                  <a:cs typeface="Times New Roman"/>
                </a:rPr>
                <a:t>II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40814" y="182492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0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6987" y="178911"/>
          <a:ext cx="8466138" cy="5992813"/>
        </p:xfrm>
        <a:graphic>
          <a:graphicData uri="http://schemas.openxmlformats.org/presentationml/2006/ole">
            <p:oleObj spid="_x0000_s24578" name="Equation" r:id="rId3" imgW="6781800" imgH="4800600" progId="Equation.DSMT4">
              <p:embed/>
            </p:oleObj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909032" y="649041"/>
            <a:ext cx="2810717" cy="1819823"/>
            <a:chOff x="3392394" y="1066006"/>
            <a:chExt cx="2788786" cy="2135492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3067447" y="2012553"/>
              <a:ext cx="1639094" cy="1588"/>
            </a:xfrm>
            <a:prstGeom prst="line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4093765" y="1922065"/>
              <a:ext cx="878682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85406" y="1991518"/>
              <a:ext cx="2056606" cy="2382"/>
            </a:xfrm>
            <a:prstGeom prst="line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994" y="2359818"/>
              <a:ext cx="646906" cy="794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32312" y="1483518"/>
              <a:ext cx="1081088" cy="794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29000" y="1066006"/>
              <a:ext cx="506505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Times New Roman"/>
                  <a:cs typeface="Times New Roman"/>
                </a:rPr>
                <a:t>V(r</a:t>
              </a:r>
              <a:r>
                <a:rPr lang="en-US" sz="1400" dirty="0" smtClean="0">
                  <a:latin typeface="Times New Roman"/>
                  <a:cs typeface="Times New Roman"/>
                </a:rPr>
                <a:t>)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06059" y="2298700"/>
              <a:ext cx="264353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a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48189" y="2840334"/>
              <a:ext cx="274434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0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92394" y="2208311"/>
              <a:ext cx="433955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-V</a:t>
              </a:r>
              <a:r>
                <a:rPr lang="en-US" sz="1400" baseline="-25000" dirty="0" smtClean="0">
                  <a:latin typeface="Times New Roman"/>
                  <a:cs typeface="Times New Roman"/>
                </a:rPr>
                <a:t>0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32394" y="1801911"/>
              <a:ext cx="248786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Times New Roman"/>
                  <a:cs typeface="Times New Roman"/>
                </a:rPr>
                <a:t>r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4406" y="1544934"/>
              <a:ext cx="254533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/>
                  <a:cs typeface="Times New Roman"/>
                </a:rPr>
                <a:t>I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407" y="1570334"/>
              <a:ext cx="324404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/>
                  <a:cs typeface="Times New Roman"/>
                </a:rPr>
                <a:t>II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40814" y="1824929"/>
              <a:ext cx="274434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0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56414" y="4750627"/>
            <a:ext cx="1792827" cy="959390"/>
            <a:chOff x="6671613" y="1651440"/>
            <a:chExt cx="2472386" cy="1386605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7527668" y="2177573"/>
              <a:ext cx="748795" cy="160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250873" y="2550740"/>
              <a:ext cx="651993" cy="67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901265" y="1803975"/>
              <a:ext cx="607735" cy="67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952882" y="2281836"/>
              <a:ext cx="266433" cy="756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0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64440" y="1651440"/>
              <a:ext cx="679559" cy="444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+V</a:t>
              </a:r>
              <a:r>
                <a:rPr lang="en-US" sz="1400" baseline="-25000" dirty="0" smtClean="0">
                  <a:latin typeface="Times New Roman"/>
                  <a:cs typeface="Times New Roman"/>
                </a:rPr>
                <a:t>0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6905751" y="2178250"/>
              <a:ext cx="748795" cy="160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671613" y="1804652"/>
              <a:ext cx="607735" cy="67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1299" y="171449"/>
          <a:ext cx="6782005" cy="6550025"/>
        </p:xfrm>
        <a:graphic>
          <a:graphicData uri="http://schemas.openxmlformats.org/presentationml/2006/ole">
            <p:oleObj spid="_x0000_s25602" name="Equation" r:id="rId3" imgW="6311900" imgH="6096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3200" y="165100"/>
          <a:ext cx="7339616" cy="5984874"/>
        </p:xfrm>
        <a:graphic>
          <a:graphicData uri="http://schemas.openxmlformats.org/presentationml/2006/ole">
            <p:oleObj spid="_x0000_s26626" name="Equation" r:id="rId3" imgW="5435600" imgH="44323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972344" y="6434931"/>
            <a:ext cx="571501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rot="5400000">
            <a:off x="58338" y="1441053"/>
            <a:ext cx="1967712" cy="158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500" y="393700"/>
          <a:ext cx="5829300" cy="3650527"/>
        </p:xfrm>
        <a:graphic>
          <a:graphicData uri="http://schemas.openxmlformats.org/presentationml/2006/ole">
            <p:oleObj spid="_x0000_s27650" name="Equation" r:id="rId3" imgW="5130800" imgH="3213100" progId="Equation.DSMT4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330199" y="5257800"/>
            <a:ext cx="1422400" cy="1588"/>
          </a:xfrm>
          <a:prstGeom prst="line">
            <a:avLst/>
          </a:prstGeom>
          <a:ln>
            <a:solidFill>
              <a:srgbClr val="00000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040605" y="5969000"/>
            <a:ext cx="4344195" cy="1588"/>
          </a:xfrm>
          <a:prstGeom prst="line">
            <a:avLst/>
          </a:prstGeom>
          <a:ln>
            <a:solidFill>
              <a:srgbClr val="00000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218406" y="5347494"/>
            <a:ext cx="1246189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044700" y="5347495"/>
            <a:ext cx="1246189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819400" y="5347496"/>
            <a:ext cx="1246189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620295" y="5347496"/>
            <a:ext cx="1246189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371600" y="4851400"/>
            <a:ext cx="469900" cy="1104900"/>
          </a:xfrm>
          <a:custGeom>
            <a:avLst/>
            <a:gdLst>
              <a:gd name="connsiteX0" fmla="*/ 0 w 469900"/>
              <a:gd name="connsiteY0" fmla="*/ 1104900 h 1104900"/>
              <a:gd name="connsiteX1" fmla="*/ 266700 w 469900"/>
              <a:gd name="connsiteY1" fmla="*/ 800100 h 1104900"/>
              <a:gd name="connsiteX2" fmla="*/ 469900 w 4699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1104900">
                <a:moveTo>
                  <a:pt x="0" y="1104900"/>
                </a:moveTo>
                <a:cubicBezTo>
                  <a:pt x="94191" y="1044575"/>
                  <a:pt x="188383" y="984250"/>
                  <a:pt x="266700" y="800100"/>
                </a:cubicBezTo>
                <a:cubicBezTo>
                  <a:pt x="345017" y="615950"/>
                  <a:pt x="469900" y="0"/>
                  <a:pt x="469900" y="0"/>
                </a:cubicBezTo>
              </a:path>
            </a:pathLst>
          </a:cu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198689" y="4851400"/>
            <a:ext cx="469900" cy="1104900"/>
          </a:xfrm>
          <a:custGeom>
            <a:avLst/>
            <a:gdLst>
              <a:gd name="connsiteX0" fmla="*/ 0 w 469900"/>
              <a:gd name="connsiteY0" fmla="*/ 1104900 h 1104900"/>
              <a:gd name="connsiteX1" fmla="*/ 266700 w 469900"/>
              <a:gd name="connsiteY1" fmla="*/ 800100 h 1104900"/>
              <a:gd name="connsiteX2" fmla="*/ 469900 w 4699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1104900">
                <a:moveTo>
                  <a:pt x="0" y="1104900"/>
                </a:moveTo>
                <a:cubicBezTo>
                  <a:pt x="94191" y="1044575"/>
                  <a:pt x="188383" y="984250"/>
                  <a:pt x="266700" y="800100"/>
                </a:cubicBezTo>
                <a:cubicBezTo>
                  <a:pt x="345017" y="615950"/>
                  <a:pt x="469900" y="0"/>
                  <a:pt x="469900" y="0"/>
                </a:cubicBezTo>
              </a:path>
            </a:pathLst>
          </a:cu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971800" y="4866485"/>
            <a:ext cx="469900" cy="1104900"/>
          </a:xfrm>
          <a:custGeom>
            <a:avLst/>
            <a:gdLst>
              <a:gd name="connsiteX0" fmla="*/ 0 w 469900"/>
              <a:gd name="connsiteY0" fmla="*/ 1104900 h 1104900"/>
              <a:gd name="connsiteX1" fmla="*/ 266700 w 469900"/>
              <a:gd name="connsiteY1" fmla="*/ 800100 h 1104900"/>
              <a:gd name="connsiteX2" fmla="*/ 469900 w 4699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1104900">
                <a:moveTo>
                  <a:pt x="0" y="1104900"/>
                </a:moveTo>
                <a:cubicBezTo>
                  <a:pt x="94191" y="1044575"/>
                  <a:pt x="188383" y="984250"/>
                  <a:pt x="266700" y="800100"/>
                </a:cubicBezTo>
                <a:cubicBezTo>
                  <a:pt x="345017" y="615950"/>
                  <a:pt x="469900" y="0"/>
                  <a:pt x="469900" y="0"/>
                </a:cubicBezTo>
              </a:path>
            </a:pathLst>
          </a:cu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772695" y="4866485"/>
            <a:ext cx="469900" cy="1104900"/>
          </a:xfrm>
          <a:custGeom>
            <a:avLst/>
            <a:gdLst>
              <a:gd name="connsiteX0" fmla="*/ 0 w 469900"/>
              <a:gd name="connsiteY0" fmla="*/ 1104900 h 1104900"/>
              <a:gd name="connsiteX1" fmla="*/ 266700 w 469900"/>
              <a:gd name="connsiteY1" fmla="*/ 800100 h 1104900"/>
              <a:gd name="connsiteX2" fmla="*/ 469900 w 4699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1104900">
                <a:moveTo>
                  <a:pt x="0" y="1104900"/>
                </a:moveTo>
                <a:cubicBezTo>
                  <a:pt x="94191" y="1044575"/>
                  <a:pt x="188383" y="984250"/>
                  <a:pt x="266700" y="800100"/>
                </a:cubicBezTo>
                <a:cubicBezTo>
                  <a:pt x="345017" y="615950"/>
                  <a:pt x="469900" y="0"/>
                  <a:pt x="469900" y="0"/>
                </a:cubicBezTo>
              </a:path>
            </a:pathLst>
          </a:cu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041400" y="4787900"/>
            <a:ext cx="2260600" cy="1168400"/>
          </a:xfrm>
          <a:custGeom>
            <a:avLst/>
            <a:gdLst>
              <a:gd name="connsiteX0" fmla="*/ 0 w 2260600"/>
              <a:gd name="connsiteY0" fmla="*/ 0 h 1168400"/>
              <a:gd name="connsiteX1" fmla="*/ 1193800 w 2260600"/>
              <a:gd name="connsiteY1" fmla="*/ 838200 h 1168400"/>
              <a:gd name="connsiteX2" fmla="*/ 2260600 w 2260600"/>
              <a:gd name="connsiteY2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168400">
                <a:moveTo>
                  <a:pt x="0" y="0"/>
                </a:moveTo>
                <a:cubicBezTo>
                  <a:pt x="408516" y="321733"/>
                  <a:pt x="817033" y="643467"/>
                  <a:pt x="1193800" y="838200"/>
                </a:cubicBezTo>
                <a:cubicBezTo>
                  <a:pt x="1570567" y="1032933"/>
                  <a:pt x="2260600" y="1168400"/>
                  <a:pt x="2260600" y="1168400"/>
                </a:cubicBezTo>
              </a:path>
            </a:pathLst>
          </a:cu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84800" y="580628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y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3388" y="597138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0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4383" y="5971385"/>
            <a:ext cx="41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π/2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3483" y="5971385"/>
            <a:ext cx="275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π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1033" y="5971385"/>
            <a:ext cx="50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3π/2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29344" y="5956300"/>
            <a:ext cx="36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2π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4144" y="5956300"/>
            <a:ext cx="50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5π/2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05633" y="5971385"/>
            <a:ext cx="36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3π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5039" y="5971385"/>
            <a:ext cx="50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7π/2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06528" y="5971385"/>
            <a:ext cx="36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4π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282700" y="3263900"/>
            <a:ext cx="573617" cy="1587500"/>
          </a:xfrm>
          <a:custGeom>
            <a:avLst/>
            <a:gdLst>
              <a:gd name="connsiteX0" fmla="*/ 330200 w 573617"/>
              <a:gd name="connsiteY0" fmla="*/ 0 h 1587500"/>
              <a:gd name="connsiteX1" fmla="*/ 546100 w 573617"/>
              <a:gd name="connsiteY1" fmla="*/ 190500 h 1587500"/>
              <a:gd name="connsiteX2" fmla="*/ 482600 w 573617"/>
              <a:gd name="connsiteY2" fmla="*/ 520700 h 1587500"/>
              <a:gd name="connsiteX3" fmla="*/ 0 w 573617"/>
              <a:gd name="connsiteY3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617" h="1587500">
                <a:moveTo>
                  <a:pt x="330200" y="0"/>
                </a:moveTo>
                <a:cubicBezTo>
                  <a:pt x="425450" y="51858"/>
                  <a:pt x="520700" y="103717"/>
                  <a:pt x="546100" y="190500"/>
                </a:cubicBezTo>
                <a:cubicBezTo>
                  <a:pt x="571500" y="277283"/>
                  <a:pt x="573617" y="287867"/>
                  <a:pt x="482600" y="520700"/>
                </a:cubicBezTo>
                <a:cubicBezTo>
                  <a:pt x="391583" y="753533"/>
                  <a:pt x="0" y="1587500"/>
                  <a:pt x="0" y="15875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549400" y="5753100"/>
            <a:ext cx="609600" cy="850900"/>
          </a:xfrm>
          <a:custGeom>
            <a:avLst/>
            <a:gdLst>
              <a:gd name="connsiteX0" fmla="*/ 76200 w 609600"/>
              <a:gd name="connsiteY0" fmla="*/ 0 h 850900"/>
              <a:gd name="connsiteX1" fmla="*/ 88900 w 609600"/>
              <a:gd name="connsiteY1" fmla="*/ 584200 h 850900"/>
              <a:gd name="connsiteX2" fmla="*/ 609600 w 609600"/>
              <a:gd name="connsiteY2" fmla="*/ 850900 h 850900"/>
              <a:gd name="connsiteX3" fmla="*/ 609600 w 609600"/>
              <a:gd name="connsiteY3" fmla="*/ 8509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850900">
                <a:moveTo>
                  <a:pt x="76200" y="0"/>
                </a:moveTo>
                <a:cubicBezTo>
                  <a:pt x="38100" y="221192"/>
                  <a:pt x="0" y="442384"/>
                  <a:pt x="88900" y="584200"/>
                </a:cubicBezTo>
                <a:cubicBezTo>
                  <a:pt x="177800" y="726016"/>
                  <a:pt x="609600" y="850900"/>
                  <a:pt x="609600" y="850900"/>
                </a:cubicBezTo>
                <a:lnTo>
                  <a:pt x="609600" y="85090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42086" y="6413698"/>
            <a:ext cx="922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LHS(-cot)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72171" y="1384300"/>
            <a:ext cx="1422400" cy="1588"/>
          </a:xfrm>
          <a:prstGeom prst="line">
            <a:avLst/>
          </a:prstGeom>
          <a:ln>
            <a:solidFill>
              <a:srgbClr val="00000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>
            <a:off x="782577" y="2095500"/>
            <a:ext cx="4344195" cy="1588"/>
          </a:xfrm>
          <a:prstGeom prst="line">
            <a:avLst/>
          </a:prstGeom>
          <a:ln>
            <a:solidFill>
              <a:srgbClr val="000000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960378" y="1473994"/>
            <a:ext cx="1246189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786672" y="1473995"/>
            <a:ext cx="1246189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561372" y="1473996"/>
            <a:ext cx="1246189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362267" y="1473996"/>
            <a:ext cx="1246189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113572" y="977900"/>
            <a:ext cx="469900" cy="1104900"/>
          </a:xfrm>
          <a:custGeom>
            <a:avLst/>
            <a:gdLst>
              <a:gd name="connsiteX0" fmla="*/ 0 w 469900"/>
              <a:gd name="connsiteY0" fmla="*/ 1104900 h 1104900"/>
              <a:gd name="connsiteX1" fmla="*/ 266700 w 469900"/>
              <a:gd name="connsiteY1" fmla="*/ 800100 h 1104900"/>
              <a:gd name="connsiteX2" fmla="*/ 469900 w 4699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1104900">
                <a:moveTo>
                  <a:pt x="0" y="1104900"/>
                </a:moveTo>
                <a:cubicBezTo>
                  <a:pt x="94191" y="1044575"/>
                  <a:pt x="188383" y="984250"/>
                  <a:pt x="266700" y="800100"/>
                </a:cubicBezTo>
                <a:cubicBezTo>
                  <a:pt x="345017" y="615950"/>
                  <a:pt x="469900" y="0"/>
                  <a:pt x="469900" y="0"/>
                </a:cubicBezTo>
              </a:path>
            </a:pathLst>
          </a:cu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40661" y="977900"/>
            <a:ext cx="469900" cy="1104900"/>
          </a:xfrm>
          <a:custGeom>
            <a:avLst/>
            <a:gdLst>
              <a:gd name="connsiteX0" fmla="*/ 0 w 469900"/>
              <a:gd name="connsiteY0" fmla="*/ 1104900 h 1104900"/>
              <a:gd name="connsiteX1" fmla="*/ 266700 w 469900"/>
              <a:gd name="connsiteY1" fmla="*/ 800100 h 1104900"/>
              <a:gd name="connsiteX2" fmla="*/ 469900 w 4699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1104900">
                <a:moveTo>
                  <a:pt x="0" y="1104900"/>
                </a:moveTo>
                <a:cubicBezTo>
                  <a:pt x="94191" y="1044575"/>
                  <a:pt x="188383" y="984250"/>
                  <a:pt x="266700" y="800100"/>
                </a:cubicBezTo>
                <a:cubicBezTo>
                  <a:pt x="345017" y="615950"/>
                  <a:pt x="469900" y="0"/>
                  <a:pt x="469900" y="0"/>
                </a:cubicBezTo>
              </a:path>
            </a:pathLst>
          </a:cu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713772" y="992985"/>
            <a:ext cx="469900" cy="1104900"/>
          </a:xfrm>
          <a:custGeom>
            <a:avLst/>
            <a:gdLst>
              <a:gd name="connsiteX0" fmla="*/ 0 w 469900"/>
              <a:gd name="connsiteY0" fmla="*/ 1104900 h 1104900"/>
              <a:gd name="connsiteX1" fmla="*/ 266700 w 469900"/>
              <a:gd name="connsiteY1" fmla="*/ 800100 h 1104900"/>
              <a:gd name="connsiteX2" fmla="*/ 469900 w 4699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1104900">
                <a:moveTo>
                  <a:pt x="0" y="1104900"/>
                </a:moveTo>
                <a:cubicBezTo>
                  <a:pt x="94191" y="1044575"/>
                  <a:pt x="188383" y="984250"/>
                  <a:pt x="266700" y="800100"/>
                </a:cubicBezTo>
                <a:cubicBezTo>
                  <a:pt x="345017" y="615950"/>
                  <a:pt x="469900" y="0"/>
                  <a:pt x="469900" y="0"/>
                </a:cubicBezTo>
              </a:path>
            </a:pathLst>
          </a:cu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14667" y="992985"/>
            <a:ext cx="469900" cy="1104900"/>
          </a:xfrm>
          <a:custGeom>
            <a:avLst/>
            <a:gdLst>
              <a:gd name="connsiteX0" fmla="*/ 0 w 469900"/>
              <a:gd name="connsiteY0" fmla="*/ 1104900 h 1104900"/>
              <a:gd name="connsiteX1" fmla="*/ 266700 w 469900"/>
              <a:gd name="connsiteY1" fmla="*/ 800100 h 1104900"/>
              <a:gd name="connsiteX2" fmla="*/ 469900 w 469900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1104900">
                <a:moveTo>
                  <a:pt x="0" y="1104900"/>
                </a:moveTo>
                <a:cubicBezTo>
                  <a:pt x="94191" y="1044575"/>
                  <a:pt x="188383" y="984250"/>
                  <a:pt x="266700" y="800100"/>
                </a:cubicBezTo>
                <a:cubicBezTo>
                  <a:pt x="345017" y="615950"/>
                  <a:pt x="469900" y="0"/>
                  <a:pt x="469900" y="0"/>
                </a:cubicBezTo>
              </a:path>
            </a:pathLst>
          </a:cu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83372" y="914400"/>
            <a:ext cx="4118828" cy="1168400"/>
          </a:xfrm>
          <a:custGeom>
            <a:avLst/>
            <a:gdLst>
              <a:gd name="connsiteX0" fmla="*/ 0 w 2260600"/>
              <a:gd name="connsiteY0" fmla="*/ 0 h 1168400"/>
              <a:gd name="connsiteX1" fmla="*/ 1193800 w 2260600"/>
              <a:gd name="connsiteY1" fmla="*/ 838200 h 1168400"/>
              <a:gd name="connsiteX2" fmla="*/ 2260600 w 2260600"/>
              <a:gd name="connsiteY2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168400">
                <a:moveTo>
                  <a:pt x="0" y="0"/>
                </a:moveTo>
                <a:cubicBezTo>
                  <a:pt x="408516" y="321733"/>
                  <a:pt x="817033" y="643467"/>
                  <a:pt x="1193800" y="838200"/>
                </a:cubicBezTo>
                <a:cubicBezTo>
                  <a:pt x="1570567" y="1032933"/>
                  <a:pt x="2260600" y="1168400"/>
                  <a:pt x="2260600" y="1168400"/>
                </a:cubicBezTo>
              </a:path>
            </a:pathLst>
          </a:cu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26772" y="193278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y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360" y="209788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0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6355" y="2097885"/>
            <a:ext cx="41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π/2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5455" y="2097885"/>
            <a:ext cx="275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π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3005" y="2097885"/>
            <a:ext cx="50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3π/2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1316" y="2082800"/>
            <a:ext cx="36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2π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6116" y="2082800"/>
            <a:ext cx="50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5π/2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7605" y="2097885"/>
            <a:ext cx="36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3π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7011" y="2097885"/>
            <a:ext cx="50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7π/2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48500" y="2097885"/>
            <a:ext cx="36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4π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2104" y="136723"/>
            <a:ext cx="3077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How the value of </a:t>
            </a:r>
            <a:r>
              <a:rPr lang="en-US" sz="1600" dirty="0" err="1" smtClean="0">
                <a:latin typeface="Times New Roman"/>
                <a:cs typeface="Times New Roman"/>
              </a:rPr>
              <a:t>λ</a:t>
            </a:r>
            <a:r>
              <a:rPr lang="en-US" sz="1600" dirty="0" smtClean="0">
                <a:latin typeface="Times New Roman"/>
                <a:cs typeface="Times New Roman"/>
              </a:rPr>
              <a:t> affects the plot: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70672" y="914400"/>
            <a:ext cx="1805444" cy="1168400"/>
          </a:xfrm>
          <a:custGeom>
            <a:avLst/>
            <a:gdLst>
              <a:gd name="connsiteX0" fmla="*/ 0 w 2260600"/>
              <a:gd name="connsiteY0" fmla="*/ 0 h 1168400"/>
              <a:gd name="connsiteX1" fmla="*/ 1193800 w 2260600"/>
              <a:gd name="connsiteY1" fmla="*/ 838200 h 1168400"/>
              <a:gd name="connsiteX2" fmla="*/ 2260600 w 2260600"/>
              <a:gd name="connsiteY2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1168400">
                <a:moveTo>
                  <a:pt x="0" y="0"/>
                </a:moveTo>
                <a:cubicBezTo>
                  <a:pt x="408516" y="321733"/>
                  <a:pt x="817033" y="643467"/>
                  <a:pt x="1193800" y="838200"/>
                </a:cubicBezTo>
                <a:cubicBezTo>
                  <a:pt x="1570567" y="1032933"/>
                  <a:pt x="2260600" y="1168400"/>
                  <a:pt x="2260600" y="1168400"/>
                </a:cubicBezTo>
              </a:path>
            </a:pathLst>
          </a:custGeom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822450" y="675217"/>
            <a:ext cx="2851150" cy="683683"/>
          </a:xfrm>
          <a:custGeom>
            <a:avLst/>
            <a:gdLst>
              <a:gd name="connsiteX0" fmla="*/ 146050 w 2851150"/>
              <a:gd name="connsiteY0" fmla="*/ 683683 h 683683"/>
              <a:gd name="connsiteX1" fmla="*/ 387350 w 2851150"/>
              <a:gd name="connsiteY1" fmla="*/ 226483 h 683683"/>
              <a:gd name="connsiteX2" fmla="*/ 2470150 w 2851150"/>
              <a:gd name="connsiteY2" fmla="*/ 35983 h 683683"/>
              <a:gd name="connsiteX3" fmla="*/ 2673350 w 2851150"/>
              <a:gd name="connsiteY3" fmla="*/ 10583 h 68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1150" h="683683">
                <a:moveTo>
                  <a:pt x="146050" y="683683"/>
                </a:moveTo>
                <a:cubicBezTo>
                  <a:pt x="73025" y="509058"/>
                  <a:pt x="0" y="334433"/>
                  <a:pt x="387350" y="226483"/>
                </a:cubicBezTo>
                <a:cubicBezTo>
                  <a:pt x="774700" y="118533"/>
                  <a:pt x="2089150" y="71966"/>
                  <a:pt x="2470150" y="35983"/>
                </a:cubicBezTo>
                <a:cubicBezTo>
                  <a:pt x="2851150" y="0"/>
                  <a:pt x="2673350" y="10583"/>
                  <a:pt x="2673350" y="10583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555271" y="431799"/>
          <a:ext cx="1506339" cy="561185"/>
        </p:xfrm>
        <a:graphic>
          <a:graphicData uri="http://schemas.openxmlformats.org/presentationml/2006/ole">
            <p:oleObj spid="_x0000_s28674" name="Equation" r:id="rId3" imgW="1295400" imgH="482600" progId="Equation.DSMT4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784850" y="1330325"/>
          <a:ext cx="1536700" cy="561975"/>
        </p:xfrm>
        <a:graphic>
          <a:graphicData uri="http://schemas.openxmlformats.org/presentationml/2006/ole">
            <p:oleObj spid="_x0000_s28675" name="Equation" r:id="rId4" imgW="1320800" imgH="482600" progId="Equation.DSMT4">
              <p:embed/>
            </p:oleObj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177800" y="2543175"/>
          <a:ext cx="4724400" cy="4127500"/>
        </p:xfrm>
        <a:graphic>
          <a:graphicData uri="http://schemas.openxmlformats.org/presentationml/2006/ole">
            <p:oleObj spid="_x0000_s28676" name="Equation" r:id="rId5" imgW="4724400" imgH="4127500" progId="Equation.DSMT4">
              <p:embed/>
            </p:oleObj>
          </a:graphicData>
        </a:graphic>
      </p:graphicFrame>
      <p:sp>
        <p:nvSpPr>
          <p:cNvPr id="33" name="Freeform 32"/>
          <p:cNvSpPr/>
          <p:nvPr/>
        </p:nvSpPr>
        <p:spPr>
          <a:xfrm>
            <a:off x="1930400" y="1375833"/>
            <a:ext cx="3746500" cy="440267"/>
          </a:xfrm>
          <a:custGeom>
            <a:avLst/>
            <a:gdLst>
              <a:gd name="connsiteX0" fmla="*/ 0 w 3746500"/>
              <a:gd name="connsiteY0" fmla="*/ 440267 h 440267"/>
              <a:gd name="connsiteX1" fmla="*/ 977900 w 3746500"/>
              <a:gd name="connsiteY1" fmla="*/ 33867 h 440267"/>
              <a:gd name="connsiteX2" fmla="*/ 3746500 w 3746500"/>
              <a:gd name="connsiteY2" fmla="*/ 237067 h 44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0" h="440267">
                <a:moveTo>
                  <a:pt x="0" y="440267"/>
                </a:moveTo>
                <a:cubicBezTo>
                  <a:pt x="176741" y="254000"/>
                  <a:pt x="353483" y="67734"/>
                  <a:pt x="977900" y="33867"/>
                </a:cubicBezTo>
                <a:cubicBezTo>
                  <a:pt x="1602317" y="0"/>
                  <a:pt x="3746500" y="237067"/>
                  <a:pt x="3746500" y="23706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3047605" y="4748655"/>
            <a:ext cx="2184004" cy="878686"/>
            <a:chOff x="3230026" y="4445794"/>
            <a:chExt cx="3323175" cy="1423992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2531526" y="5156200"/>
              <a:ext cx="1422400" cy="1588"/>
            </a:xfrm>
            <a:prstGeom prst="line">
              <a:avLst/>
            </a:prstGeom>
            <a:ln>
              <a:solidFill>
                <a:srgbClr val="000000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>
              <a:off x="3241934" y="5867401"/>
              <a:ext cx="3311267" cy="2385"/>
            </a:xfrm>
            <a:prstGeom prst="line">
              <a:avLst/>
            </a:prstGeom>
            <a:ln>
              <a:solidFill>
                <a:srgbClr val="000000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/>
            <p:cNvSpPr/>
            <p:nvPr/>
          </p:nvSpPr>
          <p:spPr>
            <a:xfrm>
              <a:off x="3572927" y="4749800"/>
              <a:ext cx="469900" cy="1104900"/>
            </a:xfrm>
            <a:custGeom>
              <a:avLst/>
              <a:gdLst>
                <a:gd name="connsiteX0" fmla="*/ 0 w 469900"/>
                <a:gd name="connsiteY0" fmla="*/ 1104900 h 1104900"/>
                <a:gd name="connsiteX1" fmla="*/ 266700 w 469900"/>
                <a:gd name="connsiteY1" fmla="*/ 800100 h 1104900"/>
                <a:gd name="connsiteX2" fmla="*/ 469900 w 469900"/>
                <a:gd name="connsiteY2" fmla="*/ 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1104900">
                  <a:moveTo>
                    <a:pt x="0" y="1104900"/>
                  </a:moveTo>
                  <a:cubicBezTo>
                    <a:pt x="94191" y="1044575"/>
                    <a:pt x="188383" y="984250"/>
                    <a:pt x="266700" y="800100"/>
                  </a:cubicBezTo>
                  <a:cubicBezTo>
                    <a:pt x="345017" y="615950"/>
                    <a:pt x="469900" y="0"/>
                    <a:pt x="469900" y="0"/>
                  </a:cubicBezTo>
                </a:path>
              </a:pathLst>
            </a:cu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400016" y="4749800"/>
              <a:ext cx="469900" cy="1104900"/>
            </a:xfrm>
            <a:custGeom>
              <a:avLst/>
              <a:gdLst>
                <a:gd name="connsiteX0" fmla="*/ 0 w 469900"/>
                <a:gd name="connsiteY0" fmla="*/ 1104900 h 1104900"/>
                <a:gd name="connsiteX1" fmla="*/ 266700 w 469900"/>
                <a:gd name="connsiteY1" fmla="*/ 800100 h 1104900"/>
                <a:gd name="connsiteX2" fmla="*/ 469900 w 469900"/>
                <a:gd name="connsiteY2" fmla="*/ 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1104900">
                  <a:moveTo>
                    <a:pt x="0" y="1104900"/>
                  </a:moveTo>
                  <a:cubicBezTo>
                    <a:pt x="94191" y="1044575"/>
                    <a:pt x="188383" y="984250"/>
                    <a:pt x="266700" y="800100"/>
                  </a:cubicBezTo>
                  <a:cubicBezTo>
                    <a:pt x="345017" y="615950"/>
                    <a:pt x="469900" y="0"/>
                    <a:pt x="469900" y="0"/>
                  </a:cubicBezTo>
                </a:path>
              </a:pathLst>
            </a:cu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173127" y="4764885"/>
              <a:ext cx="469900" cy="1104900"/>
            </a:xfrm>
            <a:custGeom>
              <a:avLst/>
              <a:gdLst>
                <a:gd name="connsiteX0" fmla="*/ 0 w 469900"/>
                <a:gd name="connsiteY0" fmla="*/ 1104900 h 1104900"/>
                <a:gd name="connsiteX1" fmla="*/ 266700 w 469900"/>
                <a:gd name="connsiteY1" fmla="*/ 800100 h 1104900"/>
                <a:gd name="connsiteX2" fmla="*/ 469900 w 469900"/>
                <a:gd name="connsiteY2" fmla="*/ 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" h="1104900">
                  <a:moveTo>
                    <a:pt x="0" y="1104900"/>
                  </a:moveTo>
                  <a:cubicBezTo>
                    <a:pt x="94191" y="1044575"/>
                    <a:pt x="188383" y="984250"/>
                    <a:pt x="266700" y="800100"/>
                  </a:cubicBezTo>
                  <a:cubicBezTo>
                    <a:pt x="345017" y="615950"/>
                    <a:pt x="469900" y="0"/>
                    <a:pt x="469900" y="0"/>
                  </a:cubicBezTo>
                </a:path>
              </a:pathLst>
            </a:cu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230026" y="4686300"/>
              <a:ext cx="2831583" cy="1168400"/>
            </a:xfrm>
            <a:custGeom>
              <a:avLst/>
              <a:gdLst>
                <a:gd name="connsiteX0" fmla="*/ 0 w 2260600"/>
                <a:gd name="connsiteY0" fmla="*/ 0 h 1168400"/>
                <a:gd name="connsiteX1" fmla="*/ 1193800 w 2260600"/>
                <a:gd name="connsiteY1" fmla="*/ 838200 h 1168400"/>
                <a:gd name="connsiteX2" fmla="*/ 2260600 w 2260600"/>
                <a:gd name="connsiteY2" fmla="*/ 116840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0600" h="1168400">
                  <a:moveTo>
                    <a:pt x="0" y="0"/>
                  </a:moveTo>
                  <a:cubicBezTo>
                    <a:pt x="408516" y="321733"/>
                    <a:pt x="817033" y="643467"/>
                    <a:pt x="1193800" y="838200"/>
                  </a:cubicBezTo>
                  <a:cubicBezTo>
                    <a:pt x="1570567" y="1032933"/>
                    <a:pt x="2260600" y="1168400"/>
                    <a:pt x="2260600" y="1168400"/>
                  </a:cubicBezTo>
                </a:path>
              </a:pathLst>
            </a:custGeom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341115" y="5935119"/>
            <a:ext cx="347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y</a:t>
            </a:r>
            <a:r>
              <a:rPr lang="en-US" sz="1400" baseline="-25000" dirty="0" smtClean="0">
                <a:latin typeface="Times New Roman"/>
                <a:cs typeface="Times New Roman"/>
              </a:rPr>
              <a:t>1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48500" y="5935119"/>
            <a:ext cx="347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y</a:t>
            </a:r>
            <a:r>
              <a:rPr lang="en-US" sz="1400" baseline="-25000" dirty="0" smtClean="0">
                <a:latin typeface="Times New Roman"/>
                <a:cs typeface="Times New Roman"/>
              </a:rPr>
              <a:t>2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26497" y="5932142"/>
            <a:ext cx="347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y</a:t>
            </a:r>
            <a:r>
              <a:rPr lang="en-US" sz="1400" baseline="-25000" dirty="0" smtClean="0">
                <a:latin typeface="Times New Roman"/>
                <a:cs typeface="Times New Roman"/>
              </a:rPr>
              <a:t>3</a:t>
            </a:r>
            <a:endParaRPr lang="en-US" sz="1400" dirty="0">
              <a:latin typeface="Times New Roman"/>
              <a:cs typeface="Times New Roman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5400000" flipH="1" flipV="1">
            <a:off x="3182358" y="5590110"/>
            <a:ext cx="715419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6" idx="0"/>
          </p:cNvCxnSpPr>
          <p:nvPr/>
        </p:nvCxnSpPr>
        <p:spPr>
          <a:xfrm rot="16200000" flipV="1">
            <a:off x="3799591" y="5712657"/>
            <a:ext cx="436018" cy="890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0"/>
          </p:cNvCxnSpPr>
          <p:nvPr/>
        </p:nvCxnSpPr>
        <p:spPr>
          <a:xfrm rot="16200000" flipV="1">
            <a:off x="4313142" y="5745234"/>
            <a:ext cx="363660" cy="1015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7650" y="177800"/>
          <a:ext cx="7707098" cy="6178550"/>
        </p:xfrm>
        <a:graphic>
          <a:graphicData uri="http://schemas.openxmlformats.org/presentationml/2006/ole">
            <p:oleObj spid="_x0000_s31746" name="Equation" r:id="rId3" imgW="6083300" imgH="4876800" progId="Equation.DSMT4">
              <p:embed/>
            </p:oleObj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39341" y="1583941"/>
            <a:ext cx="2810717" cy="1819823"/>
            <a:chOff x="3392394" y="1066006"/>
            <a:chExt cx="2788786" cy="2135492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3067447" y="2012553"/>
              <a:ext cx="1639094" cy="1588"/>
            </a:xfrm>
            <a:prstGeom prst="line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4093765" y="1922065"/>
              <a:ext cx="878682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85406" y="1484818"/>
              <a:ext cx="2056606" cy="2382"/>
            </a:xfrm>
            <a:prstGeom prst="line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994" y="2359818"/>
              <a:ext cx="646906" cy="794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32312" y="1483518"/>
              <a:ext cx="1081088" cy="794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29000" y="1066006"/>
              <a:ext cx="506505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Times New Roman"/>
                  <a:cs typeface="Times New Roman"/>
                </a:rPr>
                <a:t>V(r</a:t>
              </a:r>
              <a:r>
                <a:rPr lang="en-US" sz="1400" dirty="0" smtClean="0">
                  <a:latin typeface="Times New Roman"/>
                  <a:cs typeface="Times New Roman"/>
                </a:rPr>
                <a:t>)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06059" y="2298700"/>
              <a:ext cx="264353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a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48189" y="2840334"/>
              <a:ext cx="274434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0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92394" y="2208311"/>
              <a:ext cx="433955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-V</a:t>
              </a:r>
              <a:r>
                <a:rPr lang="en-US" sz="1400" baseline="-25000" dirty="0" smtClean="0">
                  <a:latin typeface="Times New Roman"/>
                  <a:cs typeface="Times New Roman"/>
                </a:rPr>
                <a:t>0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32394" y="1295210"/>
              <a:ext cx="248786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Times New Roman"/>
                  <a:cs typeface="Times New Roman"/>
                </a:rPr>
                <a:t>r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4406" y="1544934"/>
              <a:ext cx="254533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/>
                  <a:cs typeface="Times New Roman"/>
                </a:rPr>
                <a:t>I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407" y="1570334"/>
              <a:ext cx="324404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/>
                  <a:cs typeface="Times New Roman"/>
                </a:rPr>
                <a:t>II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40814" y="1318229"/>
              <a:ext cx="274434" cy="36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0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rot="5400000" flipH="1" flipV="1">
            <a:off x="845534" y="4749800"/>
            <a:ext cx="3048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197100" y="4445794"/>
            <a:ext cx="469902" cy="4572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71450" y="515938"/>
          <a:ext cx="8801100" cy="4598987"/>
        </p:xfrm>
        <a:graphic>
          <a:graphicData uri="http://schemas.openxmlformats.org/presentationml/2006/ole">
            <p:oleObj spid="_x0000_s32770" name="Equation" r:id="rId3" imgW="8191500" imgH="42799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3700" y="2019300"/>
            <a:ext cx="26573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To solve this define: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and</a:t>
            </a: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r>
              <a:rPr lang="en-US" sz="1400" dirty="0" smtClean="0">
                <a:latin typeface="Times New Roman"/>
                <a:cs typeface="Times New Roman"/>
              </a:rPr>
              <a:t>Then the radial equation becomes:</a:t>
            </a: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r>
              <a:rPr lang="en-US" sz="1400" dirty="0" smtClean="0">
                <a:latin typeface="Times New Roman"/>
                <a:cs typeface="Times New Roman"/>
              </a:rPr>
              <a:t>The solution is:</a:t>
            </a:r>
            <a:endParaRPr lang="en-US" sz="1400" dirty="0">
              <a:latin typeface="Times New Roman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6741716" y="3546078"/>
            <a:ext cx="1453356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700" y="647700"/>
            <a:ext cx="5865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Energies of a particle in a finite spherical square well, continued</a:t>
            </a:r>
          </a:p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The Hydrogen Atom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16638" y="67407"/>
          <a:ext cx="6036944" cy="5848150"/>
        </p:xfrm>
        <a:graphic>
          <a:graphicData uri="http://schemas.openxmlformats.org/presentationml/2006/ole">
            <p:oleObj spid="_x0000_s14338" name="Equation" r:id="rId3" imgW="4902200" imgH="4749800" progId="Equation.DSMT4">
              <p:embed/>
            </p:oleObj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484909" y="5731564"/>
            <a:ext cx="311728" cy="404091"/>
          </a:xfrm>
          <a:prstGeom prst="rightBrace">
            <a:avLst>
              <a:gd name="adj1" fmla="val 27733"/>
              <a:gd name="adj2" fmla="val 4881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1317337" y="5491603"/>
            <a:ext cx="311728" cy="1002146"/>
          </a:xfrm>
          <a:prstGeom prst="rightBrace">
            <a:avLst>
              <a:gd name="adj1" fmla="val 27733"/>
              <a:gd name="adj2" fmla="val 48818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637" y="6427020"/>
            <a:ext cx="232981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Ignore center of mass motion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8847" y="6004854"/>
            <a:ext cx="15403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Focus on this “H</a:t>
            </a:r>
            <a:r>
              <a:rPr lang="en-US" sz="1400" baseline="-25000" dirty="0" smtClean="0">
                <a:latin typeface="Times New Roman"/>
                <a:cs typeface="Times New Roman"/>
              </a:rPr>
              <a:t>μ</a:t>
            </a:r>
            <a:r>
              <a:rPr lang="en-US" sz="1400" dirty="0" smtClean="0">
                <a:latin typeface="Times New Roman"/>
                <a:cs typeface="Times New Roman"/>
              </a:rPr>
              <a:t>”</a:t>
            </a:r>
            <a:endParaRPr lang="en-US" sz="1400" baseline="-25000" dirty="0">
              <a:latin typeface="Times New Roman"/>
              <a:cs typeface="Times New Roman"/>
            </a:endParaRPr>
          </a:p>
        </p:txBody>
      </p:sp>
      <p:cxnSp>
        <p:nvCxnSpPr>
          <p:cNvPr id="8" name="Straight Arrow Connector 7"/>
          <p:cNvCxnSpPr>
            <a:stCxn id="3" idx="1"/>
          </p:cNvCxnSpPr>
          <p:nvPr/>
        </p:nvCxnSpPr>
        <p:spPr>
          <a:xfrm rot="16200000" flipH="1">
            <a:off x="523456" y="6211568"/>
            <a:ext cx="337546" cy="9335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1"/>
            <a:endCxn id="6" idx="1"/>
          </p:cNvCxnSpPr>
          <p:nvPr/>
        </p:nvCxnSpPr>
        <p:spPr>
          <a:xfrm rot="16200000" flipH="1">
            <a:off x="2036844" y="5596741"/>
            <a:ext cx="10203" cy="11138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131664" y="819774"/>
            <a:ext cx="1772517" cy="1189090"/>
            <a:chOff x="6234545" y="658091"/>
            <a:chExt cx="1772517" cy="1189090"/>
          </a:xfrm>
        </p:grpSpPr>
        <p:cxnSp>
          <p:nvCxnSpPr>
            <p:cNvPr id="14" name="Straight Arrow Connector 13"/>
            <p:cNvCxnSpPr/>
            <p:nvPr/>
          </p:nvCxnSpPr>
          <p:spPr>
            <a:xfrm rot="16200000" flipV="1">
              <a:off x="6269183" y="1281546"/>
              <a:ext cx="565727" cy="11545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557819" y="1004455"/>
              <a:ext cx="1062181" cy="565727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6557820" y="1004455"/>
              <a:ext cx="1062181" cy="1588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6881091" y="658091"/>
            <a:ext cx="381000" cy="203200"/>
          </p:xfrm>
          <a:graphic>
            <a:graphicData uri="http://schemas.openxmlformats.org/presentationml/2006/ole">
              <p:oleObj spid="_x0000_s14339" name="Equation" r:id="rId4" imgW="381000" imgH="203200" progId="Equation.DSMT4">
                <p:embed/>
              </p:oleObj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6234545" y="1163782"/>
            <a:ext cx="127000" cy="203200"/>
          </p:xfrm>
          <a:graphic>
            <a:graphicData uri="http://schemas.openxmlformats.org/presentationml/2006/ole">
              <p:oleObj spid="_x0000_s14340" name="Equation" r:id="rId5" imgW="127000" imgH="203200" progId="Equation.DSMT4">
                <p:embed/>
              </p:oleObj>
            </a:graphicData>
          </a:graphic>
        </p:graphicFrame>
        <p:graphicFrame>
          <p:nvGraphicFramePr>
            <p:cNvPr id="14341" name="Object 5"/>
            <p:cNvGraphicFramePr>
              <a:graphicFrameLocks noChangeAspect="1"/>
            </p:cNvGraphicFramePr>
            <p:nvPr/>
          </p:nvGraphicFramePr>
          <p:xfrm>
            <a:off x="7256462" y="1366838"/>
            <a:ext cx="139799" cy="203344"/>
          </p:xfrm>
          <a:graphic>
            <a:graphicData uri="http://schemas.openxmlformats.org/presentationml/2006/ole">
              <p:oleObj spid="_x0000_s14341" name="Equation" r:id="rId6" imgW="139700" imgH="203200" progId="Equation.DSMT4">
                <p:embed/>
              </p:oleObj>
            </a:graphicData>
          </a:graphic>
        </p:graphicFrame>
        <p:sp>
          <p:nvSpPr>
            <p:cNvPr id="25" name="Oval 24"/>
            <p:cNvSpPr/>
            <p:nvPr/>
          </p:nvSpPr>
          <p:spPr>
            <a:xfrm>
              <a:off x="6512091" y="992946"/>
              <a:ext cx="45719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557820" y="1524001"/>
              <a:ext cx="45719" cy="4618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597141" y="958274"/>
              <a:ext cx="45719" cy="4618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03820" y="738919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42860" y="819774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15365" y="1570182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Euclid Math One" charset="2"/>
                  <a:cs typeface="Euclid Math One" charset="2"/>
                </a:rPr>
                <a:t>O</a:t>
              </a:r>
              <a:endParaRPr lang="en-US" sz="1200" dirty="0">
                <a:latin typeface="Euclid Math One" charset="2"/>
                <a:cs typeface="Euclid Math One" charset="2"/>
              </a:endParaRPr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4150" y="177799"/>
          <a:ext cx="7994650" cy="5847515"/>
        </p:xfrm>
        <a:graphic>
          <a:graphicData uri="http://schemas.openxmlformats.org/presentationml/2006/ole">
            <p:oleObj spid="_x0000_s34819" name="Equation" r:id="rId3" imgW="6667500" imgH="4876800" progId="Equation.DSMT4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1778000" y="4737100"/>
            <a:ext cx="2171700" cy="127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1450" y="271462"/>
          <a:ext cx="5718176" cy="6450013"/>
        </p:xfrm>
        <a:graphic>
          <a:graphicData uri="http://schemas.openxmlformats.org/presentationml/2006/ole">
            <p:oleObj spid="_x0000_s35842" name="Equation" r:id="rId3" imgW="3962400" imgH="447040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71450" y="2311400"/>
            <a:ext cx="2914650" cy="127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700" y="647700"/>
            <a:ext cx="5929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Energies of a particle in a finite spherical square well (continued)</a:t>
            </a:r>
          </a:p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The Hydrogen Atom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4938" y="138113"/>
          <a:ext cx="6461125" cy="6604000"/>
        </p:xfrm>
        <a:graphic>
          <a:graphicData uri="http://schemas.openxmlformats.org/presentationml/2006/ole">
            <p:oleObj spid="_x0000_s37890" name="Equation" r:id="rId3" imgW="5740400" imgH="586740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596900" y="5359400"/>
            <a:ext cx="1435100" cy="254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96900" y="6540500"/>
            <a:ext cx="1892300" cy="254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2743200" y="1155700"/>
            <a:ext cx="723902" cy="28019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92502" y="1155699"/>
            <a:ext cx="622298" cy="30559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8599" y="190500"/>
          <a:ext cx="7438745" cy="6337300"/>
        </p:xfrm>
        <a:graphic>
          <a:graphicData uri="http://schemas.openxmlformats.org/presentationml/2006/ole">
            <p:oleObj spid="_x0000_s38914" name="Equation" r:id="rId3" imgW="5918200" imgH="50419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4445000" y="4635500"/>
            <a:ext cx="687917" cy="330200"/>
          </a:xfrm>
          <a:custGeom>
            <a:avLst/>
            <a:gdLst>
              <a:gd name="connsiteX0" fmla="*/ 635000 w 687917"/>
              <a:gd name="connsiteY0" fmla="*/ 330200 h 330200"/>
              <a:gd name="connsiteX1" fmla="*/ 609600 w 687917"/>
              <a:gd name="connsiteY1" fmla="*/ 114300 h 330200"/>
              <a:gd name="connsiteX2" fmla="*/ 165100 w 687917"/>
              <a:gd name="connsiteY2" fmla="*/ 177800 h 330200"/>
              <a:gd name="connsiteX3" fmla="*/ 0 w 687917"/>
              <a:gd name="connsiteY3" fmla="*/ 0 h 330200"/>
              <a:gd name="connsiteX4" fmla="*/ 0 w 687917"/>
              <a:gd name="connsiteY4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917" h="330200">
                <a:moveTo>
                  <a:pt x="635000" y="330200"/>
                </a:moveTo>
                <a:cubicBezTo>
                  <a:pt x="661458" y="234950"/>
                  <a:pt x="687917" y="139700"/>
                  <a:pt x="609600" y="114300"/>
                </a:cubicBezTo>
                <a:cubicBezTo>
                  <a:pt x="531283" y="88900"/>
                  <a:pt x="266700" y="196850"/>
                  <a:pt x="165100" y="177800"/>
                </a:cubicBezTo>
                <a:cubicBezTo>
                  <a:pt x="63500" y="1587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4366" y="3601134"/>
            <a:ext cx="1428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# protons in nucleus</a:t>
            </a:r>
          </a:p>
          <a:p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en-US" sz="1200" dirty="0" smtClean="0">
                <a:latin typeface="Times New Roman"/>
                <a:cs typeface="Times New Roman"/>
              </a:rPr>
              <a:t>Charge of electron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8517" y="3460750"/>
            <a:ext cx="1344083" cy="260350"/>
          </a:xfrm>
          <a:custGeom>
            <a:avLst/>
            <a:gdLst>
              <a:gd name="connsiteX0" fmla="*/ 1229783 w 1344083"/>
              <a:gd name="connsiteY0" fmla="*/ 260350 h 260350"/>
              <a:gd name="connsiteX1" fmla="*/ 1166283 w 1344083"/>
              <a:gd name="connsiteY1" fmla="*/ 69850 h 260350"/>
              <a:gd name="connsiteX2" fmla="*/ 162983 w 1344083"/>
              <a:gd name="connsiteY2" fmla="*/ 6350 h 260350"/>
              <a:gd name="connsiteX3" fmla="*/ 188383 w 1344083"/>
              <a:gd name="connsiteY3" fmla="*/ 1079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083" h="260350">
                <a:moveTo>
                  <a:pt x="1229783" y="260350"/>
                </a:moveTo>
                <a:cubicBezTo>
                  <a:pt x="1286933" y="186266"/>
                  <a:pt x="1344083" y="112183"/>
                  <a:pt x="1166283" y="69850"/>
                </a:cubicBezTo>
                <a:cubicBezTo>
                  <a:pt x="988483" y="27517"/>
                  <a:pt x="325966" y="0"/>
                  <a:pt x="162983" y="6350"/>
                </a:cubicBezTo>
                <a:cubicBezTo>
                  <a:pt x="0" y="12700"/>
                  <a:pt x="188383" y="107950"/>
                  <a:pt x="188383" y="10795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89000" y="3632200"/>
            <a:ext cx="762000" cy="520700"/>
          </a:xfrm>
          <a:custGeom>
            <a:avLst/>
            <a:gdLst>
              <a:gd name="connsiteX0" fmla="*/ 762000 w 762000"/>
              <a:gd name="connsiteY0" fmla="*/ 520700 h 520700"/>
              <a:gd name="connsiteX1" fmla="*/ 457200 w 762000"/>
              <a:gd name="connsiteY1" fmla="*/ 292100 h 520700"/>
              <a:gd name="connsiteX2" fmla="*/ 139700 w 762000"/>
              <a:gd name="connsiteY2" fmla="*/ 38100 h 520700"/>
              <a:gd name="connsiteX3" fmla="*/ 0 w 762000"/>
              <a:gd name="connsiteY3" fmla="*/ 635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520700">
                <a:moveTo>
                  <a:pt x="762000" y="520700"/>
                </a:moveTo>
                <a:cubicBezTo>
                  <a:pt x="661458" y="446616"/>
                  <a:pt x="560917" y="372533"/>
                  <a:pt x="457200" y="292100"/>
                </a:cubicBezTo>
                <a:cubicBezTo>
                  <a:pt x="353483" y="211667"/>
                  <a:pt x="215900" y="76200"/>
                  <a:pt x="139700" y="38100"/>
                </a:cubicBezTo>
                <a:cubicBezTo>
                  <a:pt x="63500" y="0"/>
                  <a:pt x="0" y="63500"/>
                  <a:pt x="0" y="635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55210" y="2849433"/>
            <a:ext cx="99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energy levels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775200" y="2605617"/>
            <a:ext cx="850900" cy="353483"/>
          </a:xfrm>
          <a:custGeom>
            <a:avLst/>
            <a:gdLst>
              <a:gd name="connsiteX0" fmla="*/ 838200 w 850900"/>
              <a:gd name="connsiteY0" fmla="*/ 353483 h 353483"/>
              <a:gd name="connsiteX1" fmla="*/ 711200 w 850900"/>
              <a:gd name="connsiteY1" fmla="*/ 35983 h 353483"/>
              <a:gd name="connsiteX2" fmla="*/ 0 w 850900"/>
              <a:gd name="connsiteY2" fmla="*/ 137583 h 35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353483">
                <a:moveTo>
                  <a:pt x="838200" y="353483"/>
                </a:moveTo>
                <a:cubicBezTo>
                  <a:pt x="844550" y="212724"/>
                  <a:pt x="850900" y="71966"/>
                  <a:pt x="711200" y="35983"/>
                </a:cubicBezTo>
                <a:cubicBezTo>
                  <a:pt x="571500" y="0"/>
                  <a:pt x="0" y="137583"/>
                  <a:pt x="0" y="137583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0349" y="177800"/>
          <a:ext cx="8008689" cy="6178550"/>
        </p:xfrm>
        <a:graphic>
          <a:graphicData uri="http://schemas.openxmlformats.org/presentationml/2006/ole">
            <p:oleObj spid="_x0000_s39938" name="Equation" r:id="rId3" imgW="6946900" imgH="53594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5400000" flipH="1">
            <a:off x="1254125" y="1463675"/>
            <a:ext cx="254000" cy="88265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98700" y="1990923"/>
            <a:ext cx="130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Defined as E&lt;0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422400" y="2082800"/>
            <a:ext cx="901700" cy="139700"/>
          </a:xfrm>
          <a:custGeom>
            <a:avLst/>
            <a:gdLst>
              <a:gd name="connsiteX0" fmla="*/ 901700 w 901700"/>
              <a:gd name="connsiteY0" fmla="*/ 76200 h 139700"/>
              <a:gd name="connsiteX1" fmla="*/ 381000 w 901700"/>
              <a:gd name="connsiteY1" fmla="*/ 127000 h 139700"/>
              <a:gd name="connsiteX2" fmla="*/ 0 w 90170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700" h="139700">
                <a:moveTo>
                  <a:pt x="901700" y="76200"/>
                </a:moveTo>
                <a:cubicBezTo>
                  <a:pt x="716491" y="107950"/>
                  <a:pt x="531283" y="139700"/>
                  <a:pt x="381000" y="127000"/>
                </a:cubicBezTo>
                <a:cubicBezTo>
                  <a:pt x="230717" y="114300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9550" y="82549"/>
          <a:ext cx="4794250" cy="6701207"/>
        </p:xfrm>
        <a:graphic>
          <a:graphicData uri="http://schemas.openxmlformats.org/presentationml/2006/ole">
            <p:oleObj spid="_x0000_s40962" name="Equation" r:id="rId3" imgW="4533900" imgH="63373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320800" y="3657600"/>
            <a:ext cx="812800" cy="9525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20800" y="4991100"/>
            <a:ext cx="812800" cy="6350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01800" y="5715000"/>
            <a:ext cx="825500" cy="268817"/>
          </a:xfrm>
          <a:custGeom>
            <a:avLst/>
            <a:gdLst>
              <a:gd name="connsiteX0" fmla="*/ 825500 w 825500"/>
              <a:gd name="connsiteY0" fmla="*/ 165100 h 268817"/>
              <a:gd name="connsiteX1" fmla="*/ 165100 w 825500"/>
              <a:gd name="connsiteY1" fmla="*/ 241300 h 268817"/>
              <a:gd name="connsiteX2" fmla="*/ 0 w 825500"/>
              <a:gd name="connsiteY2" fmla="*/ 0 h 26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500" h="268817">
                <a:moveTo>
                  <a:pt x="825500" y="165100"/>
                </a:moveTo>
                <a:cubicBezTo>
                  <a:pt x="564091" y="216958"/>
                  <a:pt x="302683" y="268817"/>
                  <a:pt x="165100" y="241300"/>
                </a:cubicBezTo>
                <a:cubicBezTo>
                  <a:pt x="27517" y="213783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511300" y="4800600"/>
            <a:ext cx="3810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7800" y="152399"/>
          <a:ext cx="7137826" cy="6569075"/>
        </p:xfrm>
        <a:graphic>
          <a:graphicData uri="http://schemas.openxmlformats.org/presentationml/2006/ole">
            <p:oleObj spid="_x0000_s41986" name="Equation" r:id="rId3" imgW="6375400" imgH="58674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469106" y="2717800"/>
            <a:ext cx="3810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470694" y="6165056"/>
            <a:ext cx="3810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6015851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solution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" y="2528094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solution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95350" y="3352800"/>
            <a:ext cx="450850" cy="901700"/>
          </a:xfrm>
          <a:custGeom>
            <a:avLst/>
            <a:gdLst>
              <a:gd name="connsiteX0" fmla="*/ 450850 w 450850"/>
              <a:gd name="connsiteY0" fmla="*/ 901700 h 901700"/>
              <a:gd name="connsiteX1" fmla="*/ 57150 w 450850"/>
              <a:gd name="connsiteY1" fmla="*/ 635000 h 901700"/>
              <a:gd name="connsiteX2" fmla="*/ 107950 w 450850"/>
              <a:gd name="connsiteY2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850" h="901700">
                <a:moveTo>
                  <a:pt x="450850" y="901700"/>
                </a:moveTo>
                <a:cubicBezTo>
                  <a:pt x="282575" y="843491"/>
                  <a:pt x="114300" y="785283"/>
                  <a:pt x="57150" y="635000"/>
                </a:cubicBezTo>
                <a:cubicBezTo>
                  <a:pt x="0" y="484717"/>
                  <a:pt x="107950" y="0"/>
                  <a:pt x="10795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700" y="647700"/>
            <a:ext cx="4198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The Hydrogen Atom (continued)</a:t>
            </a:r>
          </a:p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Facts about the principal quantum number </a:t>
            </a:r>
            <a:r>
              <a:rPr lang="en-US" sz="1600" dirty="0" err="1" smtClean="0">
                <a:latin typeface="Times New Roman"/>
                <a:cs typeface="Times New Roman"/>
              </a:rPr>
              <a:t>n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The </a:t>
            </a:r>
            <a:r>
              <a:rPr lang="en-US" sz="1600" dirty="0" err="1" smtClean="0">
                <a:latin typeface="Times New Roman"/>
                <a:cs typeface="Times New Roman"/>
              </a:rPr>
              <a:t>wavefunction</a:t>
            </a:r>
            <a:r>
              <a:rPr lang="en-US" sz="1600" dirty="0" smtClean="0">
                <a:latin typeface="Times New Roman"/>
                <a:cs typeface="Times New Roman"/>
              </a:rPr>
              <a:t> of an </a:t>
            </a:r>
            <a:r>
              <a:rPr lang="en-US" sz="1600" dirty="0" err="1" smtClean="0">
                <a:latin typeface="Times New Roman"/>
                <a:cs typeface="Times New Roman"/>
              </a:rPr>
              <a:t>e</a:t>
            </a:r>
            <a:r>
              <a:rPr lang="en-US" sz="1600" baseline="30000" dirty="0" smtClean="0">
                <a:latin typeface="Times New Roman"/>
                <a:cs typeface="Times New Roman"/>
              </a:rPr>
              <a:t>-</a:t>
            </a:r>
            <a:r>
              <a:rPr lang="en-US" sz="1600" dirty="0" smtClean="0">
                <a:latin typeface="Times New Roman"/>
                <a:cs typeface="Times New Roman"/>
              </a:rPr>
              <a:t> in hydrogen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1450" y="215899"/>
          <a:ext cx="8258154" cy="6505575"/>
        </p:xfrm>
        <a:graphic>
          <a:graphicData uri="http://schemas.openxmlformats.org/presentationml/2006/ole">
            <p:oleObj spid="_x0000_s44034" name="Equation" r:id="rId3" imgW="7480300" imgH="58928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2023533" y="1625600"/>
            <a:ext cx="97367" cy="425450"/>
          </a:xfrm>
          <a:custGeom>
            <a:avLst/>
            <a:gdLst>
              <a:gd name="connsiteX0" fmla="*/ 97367 w 97367"/>
              <a:gd name="connsiteY0" fmla="*/ 419100 h 425450"/>
              <a:gd name="connsiteX1" fmla="*/ 8467 w 97367"/>
              <a:gd name="connsiteY1" fmla="*/ 355600 h 425450"/>
              <a:gd name="connsiteX2" fmla="*/ 46567 w 97367"/>
              <a:gd name="connsiteY2" fmla="*/ 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67" h="425450">
                <a:moveTo>
                  <a:pt x="97367" y="419100"/>
                </a:moveTo>
                <a:cubicBezTo>
                  <a:pt x="57150" y="422275"/>
                  <a:pt x="16934" y="425450"/>
                  <a:pt x="8467" y="355600"/>
                </a:cubicBezTo>
                <a:cubicBezTo>
                  <a:pt x="0" y="285750"/>
                  <a:pt x="46567" y="0"/>
                  <a:pt x="46567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47700" y="1739900"/>
            <a:ext cx="647700" cy="800100"/>
          </a:xfrm>
          <a:custGeom>
            <a:avLst/>
            <a:gdLst>
              <a:gd name="connsiteX0" fmla="*/ 0 w 647700"/>
              <a:gd name="connsiteY0" fmla="*/ 800100 h 800100"/>
              <a:gd name="connsiteX1" fmla="*/ 647700 w 647700"/>
              <a:gd name="connsiteY1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7700" h="800100">
                <a:moveTo>
                  <a:pt x="0" y="800100"/>
                </a:moveTo>
                <a:lnTo>
                  <a:pt x="64770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3213" y="-88900"/>
          <a:ext cx="6684962" cy="6897688"/>
        </p:xfrm>
        <a:graphic>
          <a:graphicData uri="http://schemas.openxmlformats.org/presentationml/2006/ole">
            <p:oleObj spid="_x0000_s15362" name="Equation" r:id="rId3" imgW="4775200" imgH="492760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02491" y="6165264"/>
            <a:ext cx="3680691" cy="635001"/>
          </a:xfrm>
          <a:prstGeom prst="rect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96274" y="2786405"/>
            <a:ext cx="24929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the angular momentum operator</a:t>
            </a:r>
            <a:endParaRPr lang="en-US" sz="1400" dirty="0">
              <a:latin typeface="Times New Roman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33090" y="2597726"/>
            <a:ext cx="786274" cy="211769"/>
          </a:xfrm>
          <a:prstGeom prst="straightConnector1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4150" y="146049"/>
          <a:ext cx="7715250" cy="6581917"/>
        </p:xfrm>
        <a:graphic>
          <a:graphicData uri="http://schemas.openxmlformats.org/presentationml/2006/ole">
            <p:oleObj spid="_x0000_s45058" name="Equation" r:id="rId3" imgW="6921500" imgH="59055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4151" y="222250"/>
          <a:ext cx="5820904" cy="5441950"/>
        </p:xfrm>
        <a:graphic>
          <a:graphicData uri="http://schemas.openxmlformats.org/presentationml/2006/ole">
            <p:oleObj spid="_x0000_s46082" name="Equation" r:id="rId3" imgW="3898900" imgH="3644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8600" y="285749"/>
          <a:ext cx="6731000" cy="6460679"/>
        </p:xfrm>
        <a:graphic>
          <a:graphicData uri="http://schemas.openxmlformats.org/presentationml/2006/ole">
            <p:oleObj spid="_x0000_s47106" name="Equation" r:id="rId3" imgW="6324600" imgH="6070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6850" y="0"/>
          <a:ext cx="5353050" cy="6798226"/>
        </p:xfrm>
        <a:graphic>
          <a:graphicData uri="http://schemas.openxmlformats.org/presentationml/2006/ole">
            <p:oleObj spid="_x0000_s48130" name="Equation" r:id="rId3" imgW="4610100" imgH="5854700" progId="Equation.DSMT4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>
            <a:off x="597297" y="4177903"/>
            <a:ext cx="1243806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16200000">
            <a:off x="635000" y="2197498"/>
            <a:ext cx="330200" cy="55800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700" y="647700"/>
            <a:ext cx="5198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Facts about the principal quantum number </a:t>
            </a:r>
            <a:r>
              <a:rPr lang="en-US" sz="1600" dirty="0" err="1" smtClean="0">
                <a:latin typeface="Times New Roman"/>
                <a:cs typeface="Times New Roman"/>
              </a:rPr>
              <a:t>n</a:t>
            </a:r>
            <a:r>
              <a:rPr lang="en-US" sz="1600" dirty="0" smtClean="0">
                <a:latin typeface="Times New Roman"/>
                <a:cs typeface="Times New Roman"/>
              </a:rPr>
              <a:t> (continued)</a:t>
            </a:r>
          </a:p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The </a:t>
            </a:r>
            <a:r>
              <a:rPr lang="en-US" sz="1600" dirty="0" err="1" smtClean="0">
                <a:latin typeface="Times New Roman"/>
                <a:cs typeface="Times New Roman"/>
              </a:rPr>
              <a:t>wavefunction</a:t>
            </a:r>
            <a:r>
              <a:rPr lang="en-US" sz="1600" dirty="0" smtClean="0">
                <a:latin typeface="Times New Roman"/>
                <a:cs typeface="Times New Roman"/>
              </a:rPr>
              <a:t> of an </a:t>
            </a:r>
            <a:r>
              <a:rPr lang="en-US" sz="1600" dirty="0" err="1" smtClean="0">
                <a:latin typeface="Times New Roman"/>
                <a:cs typeface="Times New Roman"/>
              </a:rPr>
              <a:t>e</a:t>
            </a:r>
            <a:r>
              <a:rPr lang="en-US" sz="1600" baseline="30000" dirty="0" smtClean="0">
                <a:latin typeface="Times New Roman"/>
                <a:cs typeface="Times New Roman"/>
              </a:rPr>
              <a:t>-</a:t>
            </a:r>
            <a:r>
              <a:rPr lang="en-US" sz="1600" dirty="0" smtClean="0">
                <a:latin typeface="Times New Roman"/>
                <a:cs typeface="Times New Roman"/>
              </a:rPr>
              <a:t> in hydrogen</a:t>
            </a:r>
          </a:p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Probability current for an </a:t>
            </a:r>
            <a:r>
              <a:rPr lang="en-US" sz="1600" dirty="0" err="1" smtClean="0">
                <a:latin typeface="Times New Roman"/>
                <a:cs typeface="Times New Roman"/>
              </a:rPr>
              <a:t>e</a:t>
            </a:r>
            <a:r>
              <a:rPr lang="en-US" sz="1600" baseline="30000" dirty="0" smtClean="0">
                <a:latin typeface="Times New Roman"/>
                <a:cs typeface="Times New Roman"/>
              </a:rPr>
              <a:t>-</a:t>
            </a:r>
            <a:r>
              <a:rPr lang="en-US" sz="1600" dirty="0" smtClean="0">
                <a:latin typeface="Times New Roman"/>
                <a:cs typeface="Times New Roman"/>
              </a:rPr>
              <a:t> in hydrogen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3850" y="177799"/>
          <a:ext cx="7849338" cy="6543675"/>
        </p:xfrm>
        <a:graphic>
          <a:graphicData uri="http://schemas.openxmlformats.org/presentationml/2006/ole">
            <p:oleObj spid="_x0000_s50178" name="Equation" r:id="rId3" imgW="6489700" imgH="5410200" progId="Equation.DSMT4">
              <p:embed/>
            </p:oleObj>
          </a:graphicData>
        </a:graphic>
      </p:graphicFrame>
      <p:sp>
        <p:nvSpPr>
          <p:cNvPr id="5" name="Freeform 4"/>
          <p:cNvSpPr/>
          <p:nvPr/>
        </p:nvSpPr>
        <p:spPr>
          <a:xfrm>
            <a:off x="-412750" y="3086100"/>
            <a:ext cx="6369050" cy="1911350"/>
          </a:xfrm>
          <a:custGeom>
            <a:avLst/>
            <a:gdLst>
              <a:gd name="connsiteX0" fmla="*/ 6369050 w 6369050"/>
              <a:gd name="connsiteY0" fmla="*/ 1866900 h 1911350"/>
              <a:gd name="connsiteX1" fmla="*/ 920750 w 6369050"/>
              <a:gd name="connsiteY1" fmla="*/ 1600200 h 1911350"/>
              <a:gd name="connsiteX2" fmla="*/ 844550 w 6369050"/>
              <a:gd name="connsiteY2" fmla="*/ 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9050" h="1911350">
                <a:moveTo>
                  <a:pt x="6369050" y="1866900"/>
                </a:moveTo>
                <a:cubicBezTo>
                  <a:pt x="4105275" y="1889125"/>
                  <a:pt x="1841500" y="1911350"/>
                  <a:pt x="920750" y="1600200"/>
                </a:cubicBezTo>
                <a:cubicBezTo>
                  <a:pt x="0" y="1289050"/>
                  <a:pt x="844550" y="0"/>
                  <a:pt x="84455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6432550" y="3854450"/>
            <a:ext cx="330200" cy="16129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448197" y="6286103"/>
            <a:ext cx="456406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6850" y="177799"/>
          <a:ext cx="6597650" cy="5811175"/>
        </p:xfrm>
        <a:graphic>
          <a:graphicData uri="http://schemas.openxmlformats.org/presentationml/2006/ole">
            <p:oleObj spid="_x0000_s51202" name="Equation" r:id="rId3" imgW="5753100" imgH="506730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206500" y="1778000"/>
            <a:ext cx="203200" cy="3048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17500" y="2489200"/>
            <a:ext cx="1143000" cy="6350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0" y="3556000"/>
            <a:ext cx="381000" cy="330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39900" y="3949700"/>
            <a:ext cx="889000" cy="372533"/>
          </a:xfrm>
          <a:custGeom>
            <a:avLst/>
            <a:gdLst>
              <a:gd name="connsiteX0" fmla="*/ 889000 w 889000"/>
              <a:gd name="connsiteY0" fmla="*/ 330200 h 372533"/>
              <a:gd name="connsiteX1" fmla="*/ 266700 w 889000"/>
              <a:gd name="connsiteY1" fmla="*/ 317500 h 372533"/>
              <a:gd name="connsiteX2" fmla="*/ 0 w 889000"/>
              <a:gd name="connsiteY2" fmla="*/ 0 h 37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000" h="372533">
                <a:moveTo>
                  <a:pt x="889000" y="330200"/>
                </a:moveTo>
                <a:cubicBezTo>
                  <a:pt x="651933" y="351366"/>
                  <a:pt x="414867" y="372533"/>
                  <a:pt x="266700" y="317500"/>
                </a:cubicBezTo>
                <a:cubicBezTo>
                  <a:pt x="118533" y="262467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5200" y="4991100"/>
            <a:ext cx="444500" cy="5461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219200" y="5638800"/>
            <a:ext cx="177800" cy="165100"/>
          </a:xfrm>
          <a:custGeom>
            <a:avLst/>
            <a:gdLst>
              <a:gd name="connsiteX0" fmla="*/ 177800 w 177800"/>
              <a:gd name="connsiteY0" fmla="*/ 165100 h 165100"/>
              <a:gd name="connsiteX1" fmla="*/ 0 w 177800"/>
              <a:gd name="connsiteY1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" h="165100">
                <a:moveTo>
                  <a:pt x="177800" y="165100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805449" y="6367925"/>
            <a:ext cx="732504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7800" y="146049"/>
          <a:ext cx="4051662" cy="6575425"/>
        </p:xfrm>
        <a:graphic>
          <a:graphicData uri="http://schemas.openxmlformats.org/presentationml/2006/ole">
            <p:oleObj spid="_x0000_s52226" name="Equation" r:id="rId3" imgW="3771900" imgH="6121400" progId="Equation.DSMT4">
              <p:embed/>
            </p:oleObj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2349501" y="5295901"/>
            <a:ext cx="177801" cy="58419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1917700" y="571500"/>
            <a:ext cx="330200" cy="4572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2787649" y="1263649"/>
            <a:ext cx="177803" cy="29210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1574801" y="5308601"/>
            <a:ext cx="177801" cy="58419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961357" y="6242843"/>
            <a:ext cx="95567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43000" y="5689600"/>
            <a:ext cx="431800" cy="31750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11400" y="4762500"/>
            <a:ext cx="228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Normalization not determined yet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48217" y="4673600"/>
            <a:ext cx="1826683" cy="258233"/>
          </a:xfrm>
          <a:custGeom>
            <a:avLst/>
            <a:gdLst>
              <a:gd name="connsiteX0" fmla="*/ 1826683 w 1826683"/>
              <a:gd name="connsiteY0" fmla="*/ 254000 h 258233"/>
              <a:gd name="connsiteX1" fmla="*/ 289983 w 1826683"/>
              <a:gd name="connsiteY1" fmla="*/ 215900 h 258233"/>
              <a:gd name="connsiteX2" fmla="*/ 86783 w 1826683"/>
              <a:gd name="connsiteY2" fmla="*/ 0 h 2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6683" h="258233">
                <a:moveTo>
                  <a:pt x="1826683" y="254000"/>
                </a:moveTo>
                <a:cubicBezTo>
                  <a:pt x="1203324" y="256116"/>
                  <a:pt x="579966" y="258233"/>
                  <a:pt x="289983" y="215900"/>
                </a:cubicBezTo>
                <a:cubicBezTo>
                  <a:pt x="0" y="173567"/>
                  <a:pt x="86783" y="0"/>
                  <a:pt x="86783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1450" y="165100"/>
          <a:ext cx="4972050" cy="6252938"/>
        </p:xfrm>
        <a:graphic>
          <a:graphicData uri="http://schemas.openxmlformats.org/presentationml/2006/ole">
            <p:oleObj spid="_x0000_s53250" name="Equation" r:id="rId3" imgW="4584700" imgH="57658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16200000" flipH="1">
            <a:off x="939803" y="6607177"/>
            <a:ext cx="228598" cy="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654055" y="5429250"/>
            <a:ext cx="800098" cy="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19100" y="749300"/>
            <a:ext cx="482598" cy="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16200000">
            <a:off x="1339848" y="717548"/>
            <a:ext cx="177802" cy="153670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500" y="3098800"/>
            <a:ext cx="5270500" cy="7366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700" y="647700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Facts about </a:t>
            </a:r>
            <a:r>
              <a:rPr lang="en-US" sz="1600" dirty="0" err="1" smtClean="0">
                <a:latin typeface="Times New Roman"/>
                <a:cs typeface="Times New Roman"/>
              </a:rPr>
              <a:t>Ψ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e</a:t>
            </a:r>
            <a:r>
              <a:rPr lang="en-US" sz="1600" baseline="-25000" dirty="0" smtClean="0">
                <a:latin typeface="Times New Roman"/>
                <a:cs typeface="Times New Roman"/>
              </a:rPr>
              <a:t> in hydrogen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Probability current for an </a:t>
            </a:r>
            <a:r>
              <a:rPr lang="en-US" sz="1600" dirty="0" err="1" smtClean="0">
                <a:latin typeface="Times New Roman"/>
                <a:cs typeface="Times New Roman"/>
              </a:rPr>
              <a:t>e</a:t>
            </a:r>
            <a:r>
              <a:rPr lang="en-US" sz="1600" baseline="30000" dirty="0" smtClean="0">
                <a:latin typeface="Times New Roman"/>
                <a:cs typeface="Times New Roman"/>
              </a:rPr>
              <a:t>-</a:t>
            </a:r>
            <a:r>
              <a:rPr lang="en-US" sz="1600" dirty="0" smtClean="0">
                <a:latin typeface="Times New Roman"/>
                <a:cs typeface="Times New Roman"/>
              </a:rPr>
              <a:t> in hydrogen</a:t>
            </a:r>
          </a:p>
          <a:p>
            <a:pPr marL="400050" indent="-400050">
              <a:buAutoNum type="romanUcPeriod"/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400050" indent="-400050">
              <a:buAutoNum type="romanUcPeriod"/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400050" indent="-400050"/>
            <a:r>
              <a:rPr lang="en-US" sz="1600" dirty="0" smtClean="0">
                <a:latin typeface="Times New Roman"/>
                <a:cs typeface="Times New Roman"/>
              </a:rPr>
              <a:t>Read 2 handouts</a:t>
            </a:r>
          </a:p>
          <a:p>
            <a:pPr marL="400050" indent="-400050"/>
            <a:r>
              <a:rPr lang="en-US" sz="1600" dirty="0" smtClean="0">
                <a:latin typeface="Times New Roman"/>
                <a:cs typeface="Times New Roman"/>
              </a:rPr>
              <a:t>Read Chapter 14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3791" y="174478"/>
          <a:ext cx="7477400" cy="5139895"/>
        </p:xfrm>
        <a:graphic>
          <a:graphicData uri="http://schemas.openxmlformats.org/presentationml/2006/ole">
            <p:oleObj spid="_x0000_s16387" name="Equation" r:id="rId3" imgW="5118100" imgH="3517900" progId="Equation.DSMT4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5900" y="438150"/>
          <a:ext cx="7707313" cy="6165850"/>
        </p:xfrm>
        <a:graphic>
          <a:graphicData uri="http://schemas.openxmlformats.org/presentationml/2006/ole">
            <p:oleObj spid="_x0000_s55298" name="Equation" r:id="rId3" imgW="6604000" imgH="5283200" progId="Equation.DSMT4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>
            <a:off x="723900" y="279400"/>
            <a:ext cx="4572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2194" y="1530350"/>
            <a:ext cx="4355306" cy="89535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020615" y="3521473"/>
            <a:ext cx="18018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414787" y="3835599"/>
            <a:ext cx="81081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707158" y="4234458"/>
            <a:ext cx="1587897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 rot="16200000">
            <a:off x="4559299" y="4698999"/>
            <a:ext cx="469899" cy="224790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3050" y="215900"/>
          <a:ext cx="7976306" cy="6153150"/>
        </p:xfrm>
        <a:graphic>
          <a:graphicData uri="http://schemas.openxmlformats.org/presentationml/2006/ole">
            <p:oleObj spid="_x0000_s56322" name="Equation" r:id="rId3" imgW="6667500" imgH="514350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rot="16200000" flipV="1">
            <a:off x="-266699" y="1701799"/>
            <a:ext cx="2057400" cy="2540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9300" y="1460500"/>
            <a:ext cx="22860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952500" y="1549400"/>
            <a:ext cx="1689100" cy="1168400"/>
          </a:xfrm>
          <a:custGeom>
            <a:avLst/>
            <a:gdLst>
              <a:gd name="connsiteX0" fmla="*/ 0 w 1689100"/>
              <a:gd name="connsiteY0" fmla="*/ 1168400 h 1168400"/>
              <a:gd name="connsiteX1" fmla="*/ 241300 w 1689100"/>
              <a:gd name="connsiteY1" fmla="*/ 698500 h 1168400"/>
              <a:gd name="connsiteX2" fmla="*/ 787400 w 1689100"/>
              <a:gd name="connsiteY2" fmla="*/ 266700 h 1168400"/>
              <a:gd name="connsiteX3" fmla="*/ 1689100 w 1689100"/>
              <a:gd name="connsiteY3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100" h="1168400">
                <a:moveTo>
                  <a:pt x="0" y="1168400"/>
                </a:moveTo>
                <a:cubicBezTo>
                  <a:pt x="55033" y="1008591"/>
                  <a:pt x="110067" y="848783"/>
                  <a:pt x="241300" y="698500"/>
                </a:cubicBezTo>
                <a:cubicBezTo>
                  <a:pt x="372533" y="548217"/>
                  <a:pt x="546100" y="383117"/>
                  <a:pt x="787400" y="266700"/>
                </a:cubicBezTo>
                <a:cubicBezTo>
                  <a:pt x="1028700" y="150283"/>
                  <a:pt x="1689100" y="0"/>
                  <a:pt x="1689100" y="0"/>
                </a:cubicBez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00100" y="2222500"/>
            <a:ext cx="306544" cy="101600"/>
          </a:xfrm>
          <a:custGeom>
            <a:avLst/>
            <a:gdLst>
              <a:gd name="connsiteX0" fmla="*/ 0 w 306544"/>
              <a:gd name="connsiteY0" fmla="*/ 76200 h 101600"/>
              <a:gd name="connsiteX1" fmla="*/ 12700 w 306544"/>
              <a:gd name="connsiteY1" fmla="*/ 38100 h 101600"/>
              <a:gd name="connsiteX2" fmla="*/ 88900 w 306544"/>
              <a:gd name="connsiteY2" fmla="*/ 0 h 101600"/>
              <a:gd name="connsiteX3" fmla="*/ 127000 w 306544"/>
              <a:gd name="connsiteY3" fmla="*/ 12700 h 101600"/>
              <a:gd name="connsiteX4" fmla="*/ 177800 w 306544"/>
              <a:gd name="connsiteY4" fmla="*/ 88900 h 101600"/>
              <a:gd name="connsiteX5" fmla="*/ 215900 w 306544"/>
              <a:gd name="connsiteY5" fmla="*/ 101600 h 101600"/>
              <a:gd name="connsiteX6" fmla="*/ 254000 w 306544"/>
              <a:gd name="connsiteY6" fmla="*/ 63500 h 101600"/>
              <a:gd name="connsiteX7" fmla="*/ 304800 w 306544"/>
              <a:gd name="connsiteY7" fmla="*/ 127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544" h="101600">
                <a:moveTo>
                  <a:pt x="0" y="76200"/>
                </a:moveTo>
                <a:cubicBezTo>
                  <a:pt x="4233" y="63500"/>
                  <a:pt x="4337" y="48553"/>
                  <a:pt x="12700" y="38100"/>
                </a:cubicBezTo>
                <a:cubicBezTo>
                  <a:pt x="30605" y="15719"/>
                  <a:pt x="63801" y="8366"/>
                  <a:pt x="88900" y="0"/>
                </a:cubicBezTo>
                <a:cubicBezTo>
                  <a:pt x="101600" y="4233"/>
                  <a:pt x="117534" y="3234"/>
                  <a:pt x="127000" y="12700"/>
                </a:cubicBezTo>
                <a:cubicBezTo>
                  <a:pt x="148586" y="34286"/>
                  <a:pt x="148840" y="79247"/>
                  <a:pt x="177800" y="88900"/>
                </a:cubicBezTo>
                <a:lnTo>
                  <a:pt x="215900" y="101600"/>
                </a:lnTo>
                <a:cubicBezTo>
                  <a:pt x="228600" y="88900"/>
                  <a:pt x="240202" y="74998"/>
                  <a:pt x="254000" y="63500"/>
                </a:cubicBezTo>
                <a:cubicBezTo>
                  <a:pt x="306544" y="19713"/>
                  <a:pt x="281201" y="59899"/>
                  <a:pt x="304800" y="127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00100" y="1968500"/>
            <a:ext cx="520700" cy="101600"/>
          </a:xfrm>
          <a:custGeom>
            <a:avLst/>
            <a:gdLst>
              <a:gd name="connsiteX0" fmla="*/ 0 w 306544"/>
              <a:gd name="connsiteY0" fmla="*/ 76200 h 101600"/>
              <a:gd name="connsiteX1" fmla="*/ 12700 w 306544"/>
              <a:gd name="connsiteY1" fmla="*/ 38100 h 101600"/>
              <a:gd name="connsiteX2" fmla="*/ 88900 w 306544"/>
              <a:gd name="connsiteY2" fmla="*/ 0 h 101600"/>
              <a:gd name="connsiteX3" fmla="*/ 127000 w 306544"/>
              <a:gd name="connsiteY3" fmla="*/ 12700 h 101600"/>
              <a:gd name="connsiteX4" fmla="*/ 177800 w 306544"/>
              <a:gd name="connsiteY4" fmla="*/ 88900 h 101600"/>
              <a:gd name="connsiteX5" fmla="*/ 215900 w 306544"/>
              <a:gd name="connsiteY5" fmla="*/ 101600 h 101600"/>
              <a:gd name="connsiteX6" fmla="*/ 254000 w 306544"/>
              <a:gd name="connsiteY6" fmla="*/ 63500 h 101600"/>
              <a:gd name="connsiteX7" fmla="*/ 304800 w 306544"/>
              <a:gd name="connsiteY7" fmla="*/ 127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544" h="101600">
                <a:moveTo>
                  <a:pt x="0" y="76200"/>
                </a:moveTo>
                <a:cubicBezTo>
                  <a:pt x="4233" y="63500"/>
                  <a:pt x="4337" y="48553"/>
                  <a:pt x="12700" y="38100"/>
                </a:cubicBezTo>
                <a:cubicBezTo>
                  <a:pt x="30605" y="15719"/>
                  <a:pt x="63801" y="8366"/>
                  <a:pt x="88900" y="0"/>
                </a:cubicBezTo>
                <a:cubicBezTo>
                  <a:pt x="101600" y="4233"/>
                  <a:pt x="117534" y="3234"/>
                  <a:pt x="127000" y="12700"/>
                </a:cubicBezTo>
                <a:cubicBezTo>
                  <a:pt x="148586" y="34286"/>
                  <a:pt x="148840" y="79247"/>
                  <a:pt x="177800" y="88900"/>
                </a:cubicBezTo>
                <a:lnTo>
                  <a:pt x="215900" y="101600"/>
                </a:lnTo>
                <a:cubicBezTo>
                  <a:pt x="228600" y="88900"/>
                  <a:pt x="240202" y="74998"/>
                  <a:pt x="254000" y="63500"/>
                </a:cubicBezTo>
                <a:cubicBezTo>
                  <a:pt x="306544" y="19713"/>
                  <a:pt x="281201" y="59899"/>
                  <a:pt x="304800" y="127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12800" y="1701800"/>
            <a:ext cx="889000" cy="143933"/>
          </a:xfrm>
          <a:custGeom>
            <a:avLst/>
            <a:gdLst>
              <a:gd name="connsiteX0" fmla="*/ 0 w 889000"/>
              <a:gd name="connsiteY0" fmla="*/ 139700 h 143933"/>
              <a:gd name="connsiteX1" fmla="*/ 38100 w 889000"/>
              <a:gd name="connsiteY1" fmla="*/ 114300 h 143933"/>
              <a:gd name="connsiteX2" fmla="*/ 63500 w 889000"/>
              <a:gd name="connsiteY2" fmla="*/ 38100 h 143933"/>
              <a:gd name="connsiteX3" fmla="*/ 101600 w 889000"/>
              <a:gd name="connsiteY3" fmla="*/ 12700 h 143933"/>
              <a:gd name="connsiteX4" fmla="*/ 152400 w 889000"/>
              <a:gd name="connsiteY4" fmla="*/ 38100 h 143933"/>
              <a:gd name="connsiteX5" fmla="*/ 203200 w 889000"/>
              <a:gd name="connsiteY5" fmla="*/ 114300 h 143933"/>
              <a:gd name="connsiteX6" fmla="*/ 330200 w 889000"/>
              <a:gd name="connsiteY6" fmla="*/ 101600 h 143933"/>
              <a:gd name="connsiteX7" fmla="*/ 381000 w 889000"/>
              <a:gd name="connsiteY7" fmla="*/ 38100 h 143933"/>
              <a:gd name="connsiteX8" fmla="*/ 419100 w 889000"/>
              <a:gd name="connsiteY8" fmla="*/ 0 h 143933"/>
              <a:gd name="connsiteX9" fmla="*/ 495300 w 889000"/>
              <a:gd name="connsiteY9" fmla="*/ 25400 h 143933"/>
              <a:gd name="connsiteX10" fmla="*/ 558800 w 889000"/>
              <a:gd name="connsiteY10" fmla="*/ 114300 h 143933"/>
              <a:gd name="connsiteX11" fmla="*/ 698500 w 889000"/>
              <a:gd name="connsiteY11" fmla="*/ 101600 h 143933"/>
              <a:gd name="connsiteX12" fmla="*/ 762000 w 889000"/>
              <a:gd name="connsiteY12" fmla="*/ 38100 h 143933"/>
              <a:gd name="connsiteX13" fmla="*/ 812800 w 889000"/>
              <a:gd name="connsiteY13" fmla="*/ 25400 h 143933"/>
              <a:gd name="connsiteX14" fmla="*/ 889000 w 889000"/>
              <a:gd name="connsiteY14" fmla="*/ 38100 h 14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9000" h="143933">
                <a:moveTo>
                  <a:pt x="0" y="139700"/>
                </a:moveTo>
                <a:cubicBezTo>
                  <a:pt x="12700" y="131233"/>
                  <a:pt x="30010" y="127243"/>
                  <a:pt x="38100" y="114300"/>
                </a:cubicBezTo>
                <a:cubicBezTo>
                  <a:pt x="52290" y="91596"/>
                  <a:pt x="41223" y="52952"/>
                  <a:pt x="63500" y="38100"/>
                </a:cubicBezTo>
                <a:lnTo>
                  <a:pt x="101600" y="12700"/>
                </a:lnTo>
                <a:cubicBezTo>
                  <a:pt x="118533" y="21167"/>
                  <a:pt x="139013" y="24713"/>
                  <a:pt x="152400" y="38100"/>
                </a:cubicBezTo>
                <a:cubicBezTo>
                  <a:pt x="173986" y="59686"/>
                  <a:pt x="203200" y="114300"/>
                  <a:pt x="203200" y="114300"/>
                </a:cubicBezTo>
                <a:cubicBezTo>
                  <a:pt x="245533" y="110067"/>
                  <a:pt x="288745" y="111167"/>
                  <a:pt x="330200" y="101600"/>
                </a:cubicBezTo>
                <a:cubicBezTo>
                  <a:pt x="386145" y="88690"/>
                  <a:pt x="357591" y="73213"/>
                  <a:pt x="381000" y="38100"/>
                </a:cubicBezTo>
                <a:cubicBezTo>
                  <a:pt x="390963" y="23156"/>
                  <a:pt x="406400" y="12700"/>
                  <a:pt x="419100" y="0"/>
                </a:cubicBezTo>
                <a:cubicBezTo>
                  <a:pt x="444500" y="8467"/>
                  <a:pt x="476368" y="6468"/>
                  <a:pt x="495300" y="25400"/>
                </a:cubicBezTo>
                <a:cubicBezTo>
                  <a:pt x="613833" y="143933"/>
                  <a:pt x="450850" y="78317"/>
                  <a:pt x="558800" y="114300"/>
                </a:cubicBezTo>
                <a:cubicBezTo>
                  <a:pt x="605367" y="110067"/>
                  <a:pt x="652779" y="111397"/>
                  <a:pt x="698500" y="101600"/>
                </a:cubicBezTo>
                <a:cubicBezTo>
                  <a:pt x="760886" y="88232"/>
                  <a:pt x="716547" y="68402"/>
                  <a:pt x="762000" y="38100"/>
                </a:cubicBezTo>
                <a:cubicBezTo>
                  <a:pt x="776523" y="28418"/>
                  <a:pt x="795867" y="29633"/>
                  <a:pt x="812800" y="25400"/>
                </a:cubicBezTo>
                <a:lnTo>
                  <a:pt x="889000" y="3810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50900" y="767626"/>
            <a:ext cx="1993900" cy="140116"/>
          </a:xfrm>
          <a:custGeom>
            <a:avLst/>
            <a:gdLst>
              <a:gd name="connsiteX0" fmla="*/ 0 w 1993900"/>
              <a:gd name="connsiteY0" fmla="*/ 83274 h 140116"/>
              <a:gd name="connsiteX1" fmla="*/ 76200 w 1993900"/>
              <a:gd name="connsiteY1" fmla="*/ 45174 h 140116"/>
              <a:gd name="connsiteX2" fmla="*/ 165100 w 1993900"/>
              <a:gd name="connsiteY2" fmla="*/ 7074 h 140116"/>
              <a:gd name="connsiteX3" fmla="*/ 342900 w 1993900"/>
              <a:gd name="connsiteY3" fmla="*/ 32474 h 140116"/>
              <a:gd name="connsiteX4" fmla="*/ 419100 w 1993900"/>
              <a:gd name="connsiteY4" fmla="*/ 83274 h 140116"/>
              <a:gd name="connsiteX5" fmla="*/ 457200 w 1993900"/>
              <a:gd name="connsiteY5" fmla="*/ 108674 h 140116"/>
              <a:gd name="connsiteX6" fmla="*/ 660400 w 1993900"/>
              <a:gd name="connsiteY6" fmla="*/ 95974 h 140116"/>
              <a:gd name="connsiteX7" fmla="*/ 736600 w 1993900"/>
              <a:gd name="connsiteY7" fmla="*/ 45174 h 140116"/>
              <a:gd name="connsiteX8" fmla="*/ 812800 w 1993900"/>
              <a:gd name="connsiteY8" fmla="*/ 19774 h 140116"/>
              <a:gd name="connsiteX9" fmla="*/ 850900 w 1993900"/>
              <a:gd name="connsiteY9" fmla="*/ 7074 h 140116"/>
              <a:gd name="connsiteX10" fmla="*/ 1054100 w 1993900"/>
              <a:gd name="connsiteY10" fmla="*/ 19774 h 140116"/>
              <a:gd name="connsiteX11" fmla="*/ 1092200 w 1993900"/>
              <a:gd name="connsiteY11" fmla="*/ 32474 h 140116"/>
              <a:gd name="connsiteX12" fmla="*/ 1168400 w 1993900"/>
              <a:gd name="connsiteY12" fmla="*/ 83274 h 140116"/>
              <a:gd name="connsiteX13" fmla="*/ 1422400 w 1993900"/>
              <a:gd name="connsiteY13" fmla="*/ 70574 h 140116"/>
              <a:gd name="connsiteX14" fmla="*/ 1498600 w 1993900"/>
              <a:gd name="connsiteY14" fmla="*/ 32474 h 140116"/>
              <a:gd name="connsiteX15" fmla="*/ 1549400 w 1993900"/>
              <a:gd name="connsiteY15" fmla="*/ 7074 h 140116"/>
              <a:gd name="connsiteX16" fmla="*/ 1689100 w 1993900"/>
              <a:gd name="connsiteY16" fmla="*/ 19774 h 140116"/>
              <a:gd name="connsiteX17" fmla="*/ 1739900 w 1993900"/>
              <a:gd name="connsiteY17" fmla="*/ 95974 h 140116"/>
              <a:gd name="connsiteX18" fmla="*/ 1993900 w 1993900"/>
              <a:gd name="connsiteY18" fmla="*/ 121374 h 14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93900" h="140116">
                <a:moveTo>
                  <a:pt x="0" y="83274"/>
                </a:moveTo>
                <a:cubicBezTo>
                  <a:pt x="69854" y="59989"/>
                  <a:pt x="7266" y="84565"/>
                  <a:pt x="76200" y="45174"/>
                </a:cubicBezTo>
                <a:cubicBezTo>
                  <a:pt x="120142" y="20065"/>
                  <a:pt x="122356" y="21322"/>
                  <a:pt x="165100" y="7074"/>
                </a:cubicBezTo>
                <a:cubicBezTo>
                  <a:pt x="180384" y="8463"/>
                  <a:pt x="299878" y="8573"/>
                  <a:pt x="342900" y="32474"/>
                </a:cubicBezTo>
                <a:cubicBezTo>
                  <a:pt x="369585" y="47299"/>
                  <a:pt x="393700" y="66341"/>
                  <a:pt x="419100" y="83274"/>
                </a:cubicBezTo>
                <a:lnTo>
                  <a:pt x="457200" y="108674"/>
                </a:lnTo>
                <a:cubicBezTo>
                  <a:pt x="524933" y="104441"/>
                  <a:pt x="594222" y="111014"/>
                  <a:pt x="660400" y="95974"/>
                </a:cubicBezTo>
                <a:cubicBezTo>
                  <a:pt x="690168" y="89209"/>
                  <a:pt x="707640" y="54827"/>
                  <a:pt x="736600" y="45174"/>
                </a:cubicBezTo>
                <a:lnTo>
                  <a:pt x="812800" y="19774"/>
                </a:lnTo>
                <a:lnTo>
                  <a:pt x="850900" y="7074"/>
                </a:lnTo>
                <a:cubicBezTo>
                  <a:pt x="918633" y="11307"/>
                  <a:pt x="986607" y="12670"/>
                  <a:pt x="1054100" y="19774"/>
                </a:cubicBezTo>
                <a:cubicBezTo>
                  <a:pt x="1067413" y="21175"/>
                  <a:pt x="1080498" y="25973"/>
                  <a:pt x="1092200" y="32474"/>
                </a:cubicBezTo>
                <a:cubicBezTo>
                  <a:pt x="1118885" y="47299"/>
                  <a:pt x="1168400" y="83274"/>
                  <a:pt x="1168400" y="83274"/>
                </a:cubicBezTo>
                <a:cubicBezTo>
                  <a:pt x="1253067" y="79041"/>
                  <a:pt x="1337946" y="77918"/>
                  <a:pt x="1422400" y="70574"/>
                </a:cubicBezTo>
                <a:cubicBezTo>
                  <a:pt x="1456730" y="67589"/>
                  <a:pt x="1470170" y="48720"/>
                  <a:pt x="1498600" y="32474"/>
                </a:cubicBezTo>
                <a:cubicBezTo>
                  <a:pt x="1515038" y="23081"/>
                  <a:pt x="1532467" y="15541"/>
                  <a:pt x="1549400" y="7074"/>
                </a:cubicBezTo>
                <a:cubicBezTo>
                  <a:pt x="1595967" y="11307"/>
                  <a:pt x="1646728" y="0"/>
                  <a:pt x="1689100" y="19774"/>
                </a:cubicBezTo>
                <a:cubicBezTo>
                  <a:pt x="1716763" y="32683"/>
                  <a:pt x="1710940" y="86321"/>
                  <a:pt x="1739900" y="95974"/>
                </a:cubicBezTo>
                <a:cubicBezTo>
                  <a:pt x="1872325" y="140116"/>
                  <a:pt x="1789326" y="121374"/>
                  <a:pt x="1993900" y="121374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00100" y="920026"/>
            <a:ext cx="1993900" cy="140116"/>
          </a:xfrm>
          <a:custGeom>
            <a:avLst/>
            <a:gdLst>
              <a:gd name="connsiteX0" fmla="*/ 0 w 1993900"/>
              <a:gd name="connsiteY0" fmla="*/ 83274 h 140116"/>
              <a:gd name="connsiteX1" fmla="*/ 76200 w 1993900"/>
              <a:gd name="connsiteY1" fmla="*/ 45174 h 140116"/>
              <a:gd name="connsiteX2" fmla="*/ 165100 w 1993900"/>
              <a:gd name="connsiteY2" fmla="*/ 7074 h 140116"/>
              <a:gd name="connsiteX3" fmla="*/ 342900 w 1993900"/>
              <a:gd name="connsiteY3" fmla="*/ 32474 h 140116"/>
              <a:gd name="connsiteX4" fmla="*/ 419100 w 1993900"/>
              <a:gd name="connsiteY4" fmla="*/ 83274 h 140116"/>
              <a:gd name="connsiteX5" fmla="*/ 457200 w 1993900"/>
              <a:gd name="connsiteY5" fmla="*/ 108674 h 140116"/>
              <a:gd name="connsiteX6" fmla="*/ 660400 w 1993900"/>
              <a:gd name="connsiteY6" fmla="*/ 95974 h 140116"/>
              <a:gd name="connsiteX7" fmla="*/ 736600 w 1993900"/>
              <a:gd name="connsiteY7" fmla="*/ 45174 h 140116"/>
              <a:gd name="connsiteX8" fmla="*/ 812800 w 1993900"/>
              <a:gd name="connsiteY8" fmla="*/ 19774 h 140116"/>
              <a:gd name="connsiteX9" fmla="*/ 850900 w 1993900"/>
              <a:gd name="connsiteY9" fmla="*/ 7074 h 140116"/>
              <a:gd name="connsiteX10" fmla="*/ 1054100 w 1993900"/>
              <a:gd name="connsiteY10" fmla="*/ 19774 h 140116"/>
              <a:gd name="connsiteX11" fmla="*/ 1092200 w 1993900"/>
              <a:gd name="connsiteY11" fmla="*/ 32474 h 140116"/>
              <a:gd name="connsiteX12" fmla="*/ 1168400 w 1993900"/>
              <a:gd name="connsiteY12" fmla="*/ 83274 h 140116"/>
              <a:gd name="connsiteX13" fmla="*/ 1422400 w 1993900"/>
              <a:gd name="connsiteY13" fmla="*/ 70574 h 140116"/>
              <a:gd name="connsiteX14" fmla="*/ 1498600 w 1993900"/>
              <a:gd name="connsiteY14" fmla="*/ 32474 h 140116"/>
              <a:gd name="connsiteX15" fmla="*/ 1549400 w 1993900"/>
              <a:gd name="connsiteY15" fmla="*/ 7074 h 140116"/>
              <a:gd name="connsiteX16" fmla="*/ 1689100 w 1993900"/>
              <a:gd name="connsiteY16" fmla="*/ 19774 h 140116"/>
              <a:gd name="connsiteX17" fmla="*/ 1739900 w 1993900"/>
              <a:gd name="connsiteY17" fmla="*/ 95974 h 140116"/>
              <a:gd name="connsiteX18" fmla="*/ 1993900 w 1993900"/>
              <a:gd name="connsiteY18" fmla="*/ 121374 h 14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93900" h="140116">
                <a:moveTo>
                  <a:pt x="0" y="83274"/>
                </a:moveTo>
                <a:cubicBezTo>
                  <a:pt x="69854" y="59989"/>
                  <a:pt x="7266" y="84565"/>
                  <a:pt x="76200" y="45174"/>
                </a:cubicBezTo>
                <a:cubicBezTo>
                  <a:pt x="120142" y="20065"/>
                  <a:pt x="122356" y="21322"/>
                  <a:pt x="165100" y="7074"/>
                </a:cubicBezTo>
                <a:cubicBezTo>
                  <a:pt x="180384" y="8463"/>
                  <a:pt x="299878" y="8573"/>
                  <a:pt x="342900" y="32474"/>
                </a:cubicBezTo>
                <a:cubicBezTo>
                  <a:pt x="369585" y="47299"/>
                  <a:pt x="393700" y="66341"/>
                  <a:pt x="419100" y="83274"/>
                </a:cubicBezTo>
                <a:lnTo>
                  <a:pt x="457200" y="108674"/>
                </a:lnTo>
                <a:cubicBezTo>
                  <a:pt x="524933" y="104441"/>
                  <a:pt x="594222" y="111014"/>
                  <a:pt x="660400" y="95974"/>
                </a:cubicBezTo>
                <a:cubicBezTo>
                  <a:pt x="690168" y="89209"/>
                  <a:pt x="707640" y="54827"/>
                  <a:pt x="736600" y="45174"/>
                </a:cubicBezTo>
                <a:lnTo>
                  <a:pt x="812800" y="19774"/>
                </a:lnTo>
                <a:lnTo>
                  <a:pt x="850900" y="7074"/>
                </a:lnTo>
                <a:cubicBezTo>
                  <a:pt x="918633" y="11307"/>
                  <a:pt x="986607" y="12670"/>
                  <a:pt x="1054100" y="19774"/>
                </a:cubicBezTo>
                <a:cubicBezTo>
                  <a:pt x="1067413" y="21175"/>
                  <a:pt x="1080498" y="25973"/>
                  <a:pt x="1092200" y="32474"/>
                </a:cubicBezTo>
                <a:cubicBezTo>
                  <a:pt x="1118885" y="47299"/>
                  <a:pt x="1168400" y="83274"/>
                  <a:pt x="1168400" y="83274"/>
                </a:cubicBezTo>
                <a:cubicBezTo>
                  <a:pt x="1253067" y="79041"/>
                  <a:pt x="1337946" y="77918"/>
                  <a:pt x="1422400" y="70574"/>
                </a:cubicBezTo>
                <a:cubicBezTo>
                  <a:pt x="1456730" y="67589"/>
                  <a:pt x="1470170" y="48720"/>
                  <a:pt x="1498600" y="32474"/>
                </a:cubicBezTo>
                <a:cubicBezTo>
                  <a:pt x="1515038" y="23081"/>
                  <a:pt x="1532467" y="15541"/>
                  <a:pt x="1549400" y="7074"/>
                </a:cubicBezTo>
                <a:cubicBezTo>
                  <a:pt x="1595967" y="11307"/>
                  <a:pt x="1646728" y="0"/>
                  <a:pt x="1689100" y="19774"/>
                </a:cubicBezTo>
                <a:cubicBezTo>
                  <a:pt x="1716763" y="32683"/>
                  <a:pt x="1710940" y="86321"/>
                  <a:pt x="1739900" y="95974"/>
                </a:cubicBezTo>
                <a:cubicBezTo>
                  <a:pt x="1872325" y="140116"/>
                  <a:pt x="1789326" y="121374"/>
                  <a:pt x="1993900" y="121374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38200" y="1123226"/>
            <a:ext cx="1993900" cy="140116"/>
          </a:xfrm>
          <a:custGeom>
            <a:avLst/>
            <a:gdLst>
              <a:gd name="connsiteX0" fmla="*/ 0 w 1993900"/>
              <a:gd name="connsiteY0" fmla="*/ 83274 h 140116"/>
              <a:gd name="connsiteX1" fmla="*/ 76200 w 1993900"/>
              <a:gd name="connsiteY1" fmla="*/ 45174 h 140116"/>
              <a:gd name="connsiteX2" fmla="*/ 165100 w 1993900"/>
              <a:gd name="connsiteY2" fmla="*/ 7074 h 140116"/>
              <a:gd name="connsiteX3" fmla="*/ 342900 w 1993900"/>
              <a:gd name="connsiteY3" fmla="*/ 32474 h 140116"/>
              <a:gd name="connsiteX4" fmla="*/ 419100 w 1993900"/>
              <a:gd name="connsiteY4" fmla="*/ 83274 h 140116"/>
              <a:gd name="connsiteX5" fmla="*/ 457200 w 1993900"/>
              <a:gd name="connsiteY5" fmla="*/ 108674 h 140116"/>
              <a:gd name="connsiteX6" fmla="*/ 660400 w 1993900"/>
              <a:gd name="connsiteY6" fmla="*/ 95974 h 140116"/>
              <a:gd name="connsiteX7" fmla="*/ 736600 w 1993900"/>
              <a:gd name="connsiteY7" fmla="*/ 45174 h 140116"/>
              <a:gd name="connsiteX8" fmla="*/ 812800 w 1993900"/>
              <a:gd name="connsiteY8" fmla="*/ 19774 h 140116"/>
              <a:gd name="connsiteX9" fmla="*/ 850900 w 1993900"/>
              <a:gd name="connsiteY9" fmla="*/ 7074 h 140116"/>
              <a:gd name="connsiteX10" fmla="*/ 1054100 w 1993900"/>
              <a:gd name="connsiteY10" fmla="*/ 19774 h 140116"/>
              <a:gd name="connsiteX11" fmla="*/ 1092200 w 1993900"/>
              <a:gd name="connsiteY11" fmla="*/ 32474 h 140116"/>
              <a:gd name="connsiteX12" fmla="*/ 1168400 w 1993900"/>
              <a:gd name="connsiteY12" fmla="*/ 83274 h 140116"/>
              <a:gd name="connsiteX13" fmla="*/ 1422400 w 1993900"/>
              <a:gd name="connsiteY13" fmla="*/ 70574 h 140116"/>
              <a:gd name="connsiteX14" fmla="*/ 1498600 w 1993900"/>
              <a:gd name="connsiteY14" fmla="*/ 32474 h 140116"/>
              <a:gd name="connsiteX15" fmla="*/ 1549400 w 1993900"/>
              <a:gd name="connsiteY15" fmla="*/ 7074 h 140116"/>
              <a:gd name="connsiteX16" fmla="*/ 1689100 w 1993900"/>
              <a:gd name="connsiteY16" fmla="*/ 19774 h 140116"/>
              <a:gd name="connsiteX17" fmla="*/ 1739900 w 1993900"/>
              <a:gd name="connsiteY17" fmla="*/ 95974 h 140116"/>
              <a:gd name="connsiteX18" fmla="*/ 1993900 w 1993900"/>
              <a:gd name="connsiteY18" fmla="*/ 121374 h 14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93900" h="140116">
                <a:moveTo>
                  <a:pt x="0" y="83274"/>
                </a:moveTo>
                <a:cubicBezTo>
                  <a:pt x="69854" y="59989"/>
                  <a:pt x="7266" y="84565"/>
                  <a:pt x="76200" y="45174"/>
                </a:cubicBezTo>
                <a:cubicBezTo>
                  <a:pt x="120142" y="20065"/>
                  <a:pt x="122356" y="21322"/>
                  <a:pt x="165100" y="7074"/>
                </a:cubicBezTo>
                <a:cubicBezTo>
                  <a:pt x="180384" y="8463"/>
                  <a:pt x="299878" y="8573"/>
                  <a:pt x="342900" y="32474"/>
                </a:cubicBezTo>
                <a:cubicBezTo>
                  <a:pt x="369585" y="47299"/>
                  <a:pt x="393700" y="66341"/>
                  <a:pt x="419100" y="83274"/>
                </a:cubicBezTo>
                <a:lnTo>
                  <a:pt x="457200" y="108674"/>
                </a:lnTo>
                <a:cubicBezTo>
                  <a:pt x="524933" y="104441"/>
                  <a:pt x="594222" y="111014"/>
                  <a:pt x="660400" y="95974"/>
                </a:cubicBezTo>
                <a:cubicBezTo>
                  <a:pt x="690168" y="89209"/>
                  <a:pt x="707640" y="54827"/>
                  <a:pt x="736600" y="45174"/>
                </a:cubicBezTo>
                <a:lnTo>
                  <a:pt x="812800" y="19774"/>
                </a:lnTo>
                <a:lnTo>
                  <a:pt x="850900" y="7074"/>
                </a:lnTo>
                <a:cubicBezTo>
                  <a:pt x="918633" y="11307"/>
                  <a:pt x="986607" y="12670"/>
                  <a:pt x="1054100" y="19774"/>
                </a:cubicBezTo>
                <a:cubicBezTo>
                  <a:pt x="1067413" y="21175"/>
                  <a:pt x="1080498" y="25973"/>
                  <a:pt x="1092200" y="32474"/>
                </a:cubicBezTo>
                <a:cubicBezTo>
                  <a:pt x="1118885" y="47299"/>
                  <a:pt x="1168400" y="83274"/>
                  <a:pt x="1168400" y="83274"/>
                </a:cubicBezTo>
                <a:cubicBezTo>
                  <a:pt x="1253067" y="79041"/>
                  <a:pt x="1337946" y="77918"/>
                  <a:pt x="1422400" y="70574"/>
                </a:cubicBezTo>
                <a:cubicBezTo>
                  <a:pt x="1456730" y="67589"/>
                  <a:pt x="1470170" y="48720"/>
                  <a:pt x="1498600" y="32474"/>
                </a:cubicBezTo>
                <a:cubicBezTo>
                  <a:pt x="1515038" y="23081"/>
                  <a:pt x="1532467" y="15541"/>
                  <a:pt x="1549400" y="7074"/>
                </a:cubicBezTo>
                <a:cubicBezTo>
                  <a:pt x="1595967" y="11307"/>
                  <a:pt x="1646728" y="0"/>
                  <a:pt x="1689100" y="19774"/>
                </a:cubicBezTo>
                <a:cubicBezTo>
                  <a:pt x="1716763" y="32683"/>
                  <a:pt x="1710940" y="86321"/>
                  <a:pt x="1739900" y="95974"/>
                </a:cubicBezTo>
                <a:cubicBezTo>
                  <a:pt x="1872325" y="140116"/>
                  <a:pt x="1789326" y="121374"/>
                  <a:pt x="1993900" y="121374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00100" y="1288326"/>
            <a:ext cx="1993900" cy="140116"/>
          </a:xfrm>
          <a:custGeom>
            <a:avLst/>
            <a:gdLst>
              <a:gd name="connsiteX0" fmla="*/ 0 w 1993900"/>
              <a:gd name="connsiteY0" fmla="*/ 83274 h 140116"/>
              <a:gd name="connsiteX1" fmla="*/ 76200 w 1993900"/>
              <a:gd name="connsiteY1" fmla="*/ 45174 h 140116"/>
              <a:gd name="connsiteX2" fmla="*/ 165100 w 1993900"/>
              <a:gd name="connsiteY2" fmla="*/ 7074 h 140116"/>
              <a:gd name="connsiteX3" fmla="*/ 342900 w 1993900"/>
              <a:gd name="connsiteY3" fmla="*/ 32474 h 140116"/>
              <a:gd name="connsiteX4" fmla="*/ 419100 w 1993900"/>
              <a:gd name="connsiteY4" fmla="*/ 83274 h 140116"/>
              <a:gd name="connsiteX5" fmla="*/ 457200 w 1993900"/>
              <a:gd name="connsiteY5" fmla="*/ 108674 h 140116"/>
              <a:gd name="connsiteX6" fmla="*/ 660400 w 1993900"/>
              <a:gd name="connsiteY6" fmla="*/ 95974 h 140116"/>
              <a:gd name="connsiteX7" fmla="*/ 736600 w 1993900"/>
              <a:gd name="connsiteY7" fmla="*/ 45174 h 140116"/>
              <a:gd name="connsiteX8" fmla="*/ 812800 w 1993900"/>
              <a:gd name="connsiteY8" fmla="*/ 19774 h 140116"/>
              <a:gd name="connsiteX9" fmla="*/ 850900 w 1993900"/>
              <a:gd name="connsiteY9" fmla="*/ 7074 h 140116"/>
              <a:gd name="connsiteX10" fmla="*/ 1054100 w 1993900"/>
              <a:gd name="connsiteY10" fmla="*/ 19774 h 140116"/>
              <a:gd name="connsiteX11" fmla="*/ 1092200 w 1993900"/>
              <a:gd name="connsiteY11" fmla="*/ 32474 h 140116"/>
              <a:gd name="connsiteX12" fmla="*/ 1168400 w 1993900"/>
              <a:gd name="connsiteY12" fmla="*/ 83274 h 140116"/>
              <a:gd name="connsiteX13" fmla="*/ 1422400 w 1993900"/>
              <a:gd name="connsiteY13" fmla="*/ 70574 h 140116"/>
              <a:gd name="connsiteX14" fmla="*/ 1498600 w 1993900"/>
              <a:gd name="connsiteY14" fmla="*/ 32474 h 140116"/>
              <a:gd name="connsiteX15" fmla="*/ 1549400 w 1993900"/>
              <a:gd name="connsiteY15" fmla="*/ 7074 h 140116"/>
              <a:gd name="connsiteX16" fmla="*/ 1689100 w 1993900"/>
              <a:gd name="connsiteY16" fmla="*/ 19774 h 140116"/>
              <a:gd name="connsiteX17" fmla="*/ 1739900 w 1993900"/>
              <a:gd name="connsiteY17" fmla="*/ 95974 h 140116"/>
              <a:gd name="connsiteX18" fmla="*/ 1993900 w 1993900"/>
              <a:gd name="connsiteY18" fmla="*/ 121374 h 14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93900" h="140116">
                <a:moveTo>
                  <a:pt x="0" y="83274"/>
                </a:moveTo>
                <a:cubicBezTo>
                  <a:pt x="69854" y="59989"/>
                  <a:pt x="7266" y="84565"/>
                  <a:pt x="76200" y="45174"/>
                </a:cubicBezTo>
                <a:cubicBezTo>
                  <a:pt x="120142" y="20065"/>
                  <a:pt x="122356" y="21322"/>
                  <a:pt x="165100" y="7074"/>
                </a:cubicBezTo>
                <a:cubicBezTo>
                  <a:pt x="180384" y="8463"/>
                  <a:pt x="299878" y="8573"/>
                  <a:pt x="342900" y="32474"/>
                </a:cubicBezTo>
                <a:cubicBezTo>
                  <a:pt x="369585" y="47299"/>
                  <a:pt x="393700" y="66341"/>
                  <a:pt x="419100" y="83274"/>
                </a:cubicBezTo>
                <a:lnTo>
                  <a:pt x="457200" y="108674"/>
                </a:lnTo>
                <a:cubicBezTo>
                  <a:pt x="524933" y="104441"/>
                  <a:pt x="594222" y="111014"/>
                  <a:pt x="660400" y="95974"/>
                </a:cubicBezTo>
                <a:cubicBezTo>
                  <a:pt x="690168" y="89209"/>
                  <a:pt x="707640" y="54827"/>
                  <a:pt x="736600" y="45174"/>
                </a:cubicBezTo>
                <a:lnTo>
                  <a:pt x="812800" y="19774"/>
                </a:lnTo>
                <a:lnTo>
                  <a:pt x="850900" y="7074"/>
                </a:lnTo>
                <a:cubicBezTo>
                  <a:pt x="918633" y="11307"/>
                  <a:pt x="986607" y="12670"/>
                  <a:pt x="1054100" y="19774"/>
                </a:cubicBezTo>
                <a:cubicBezTo>
                  <a:pt x="1067413" y="21175"/>
                  <a:pt x="1080498" y="25973"/>
                  <a:pt x="1092200" y="32474"/>
                </a:cubicBezTo>
                <a:cubicBezTo>
                  <a:pt x="1118885" y="47299"/>
                  <a:pt x="1168400" y="83274"/>
                  <a:pt x="1168400" y="83274"/>
                </a:cubicBezTo>
                <a:cubicBezTo>
                  <a:pt x="1253067" y="79041"/>
                  <a:pt x="1337946" y="77918"/>
                  <a:pt x="1422400" y="70574"/>
                </a:cubicBezTo>
                <a:cubicBezTo>
                  <a:pt x="1456730" y="67589"/>
                  <a:pt x="1470170" y="48720"/>
                  <a:pt x="1498600" y="32474"/>
                </a:cubicBezTo>
                <a:cubicBezTo>
                  <a:pt x="1515038" y="23081"/>
                  <a:pt x="1532467" y="15541"/>
                  <a:pt x="1549400" y="7074"/>
                </a:cubicBezTo>
                <a:cubicBezTo>
                  <a:pt x="1595967" y="11307"/>
                  <a:pt x="1646728" y="0"/>
                  <a:pt x="1689100" y="19774"/>
                </a:cubicBezTo>
                <a:cubicBezTo>
                  <a:pt x="1716763" y="32683"/>
                  <a:pt x="1710940" y="86321"/>
                  <a:pt x="1739900" y="95974"/>
                </a:cubicBezTo>
                <a:cubicBezTo>
                  <a:pt x="1872325" y="140116"/>
                  <a:pt x="1789326" y="121374"/>
                  <a:pt x="1993900" y="121374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50900" y="1496333"/>
            <a:ext cx="1524000" cy="117618"/>
          </a:xfrm>
          <a:custGeom>
            <a:avLst/>
            <a:gdLst>
              <a:gd name="connsiteX0" fmla="*/ 0 w 1524000"/>
              <a:gd name="connsiteY0" fmla="*/ 91167 h 117618"/>
              <a:gd name="connsiteX1" fmla="*/ 38100 w 1524000"/>
              <a:gd name="connsiteY1" fmla="*/ 78467 h 117618"/>
              <a:gd name="connsiteX2" fmla="*/ 152400 w 1524000"/>
              <a:gd name="connsiteY2" fmla="*/ 14967 h 117618"/>
              <a:gd name="connsiteX3" fmla="*/ 228600 w 1524000"/>
              <a:gd name="connsiteY3" fmla="*/ 65767 h 117618"/>
              <a:gd name="connsiteX4" fmla="*/ 266700 w 1524000"/>
              <a:gd name="connsiteY4" fmla="*/ 78467 h 117618"/>
              <a:gd name="connsiteX5" fmla="*/ 304800 w 1524000"/>
              <a:gd name="connsiteY5" fmla="*/ 103867 h 117618"/>
              <a:gd name="connsiteX6" fmla="*/ 457200 w 1524000"/>
              <a:gd name="connsiteY6" fmla="*/ 91167 h 117618"/>
              <a:gd name="connsiteX7" fmla="*/ 495300 w 1524000"/>
              <a:gd name="connsiteY7" fmla="*/ 78467 h 117618"/>
              <a:gd name="connsiteX8" fmla="*/ 558800 w 1524000"/>
              <a:gd name="connsiteY8" fmla="*/ 14967 h 117618"/>
              <a:gd name="connsiteX9" fmla="*/ 647700 w 1524000"/>
              <a:gd name="connsiteY9" fmla="*/ 27667 h 117618"/>
              <a:gd name="connsiteX10" fmla="*/ 698500 w 1524000"/>
              <a:gd name="connsiteY10" fmla="*/ 53067 h 117618"/>
              <a:gd name="connsiteX11" fmla="*/ 736600 w 1524000"/>
              <a:gd name="connsiteY11" fmla="*/ 65767 h 117618"/>
              <a:gd name="connsiteX12" fmla="*/ 774700 w 1524000"/>
              <a:gd name="connsiteY12" fmla="*/ 91167 h 117618"/>
              <a:gd name="connsiteX13" fmla="*/ 850900 w 1524000"/>
              <a:gd name="connsiteY13" fmla="*/ 116567 h 117618"/>
              <a:gd name="connsiteX14" fmla="*/ 990600 w 1524000"/>
              <a:gd name="connsiteY14" fmla="*/ 103867 h 117618"/>
              <a:gd name="connsiteX15" fmla="*/ 1016000 w 1524000"/>
              <a:gd name="connsiteY15" fmla="*/ 65767 h 117618"/>
              <a:gd name="connsiteX16" fmla="*/ 1104900 w 1524000"/>
              <a:gd name="connsiteY16" fmla="*/ 27667 h 117618"/>
              <a:gd name="connsiteX17" fmla="*/ 1295400 w 1524000"/>
              <a:gd name="connsiteY17" fmla="*/ 40367 h 117618"/>
              <a:gd name="connsiteX18" fmla="*/ 1371600 w 1524000"/>
              <a:gd name="connsiteY18" fmla="*/ 78467 h 117618"/>
              <a:gd name="connsiteX19" fmla="*/ 1524000 w 1524000"/>
              <a:gd name="connsiteY19" fmla="*/ 78467 h 11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24000" h="117618">
                <a:moveTo>
                  <a:pt x="0" y="91167"/>
                </a:moveTo>
                <a:cubicBezTo>
                  <a:pt x="12700" y="86934"/>
                  <a:pt x="26398" y="84968"/>
                  <a:pt x="38100" y="78467"/>
                </a:cubicBezTo>
                <a:cubicBezTo>
                  <a:pt x="169108" y="5685"/>
                  <a:pt x="66189" y="43704"/>
                  <a:pt x="152400" y="14967"/>
                </a:cubicBezTo>
                <a:cubicBezTo>
                  <a:pt x="269067" y="44134"/>
                  <a:pt x="148868" y="1982"/>
                  <a:pt x="228600" y="65767"/>
                </a:cubicBezTo>
                <a:cubicBezTo>
                  <a:pt x="239053" y="74130"/>
                  <a:pt x="254726" y="72480"/>
                  <a:pt x="266700" y="78467"/>
                </a:cubicBezTo>
                <a:cubicBezTo>
                  <a:pt x="280352" y="85293"/>
                  <a:pt x="292100" y="95400"/>
                  <a:pt x="304800" y="103867"/>
                </a:cubicBezTo>
                <a:cubicBezTo>
                  <a:pt x="355600" y="99634"/>
                  <a:pt x="406671" y="97904"/>
                  <a:pt x="457200" y="91167"/>
                </a:cubicBezTo>
                <a:cubicBezTo>
                  <a:pt x="470470" y="89398"/>
                  <a:pt x="485834" y="87933"/>
                  <a:pt x="495300" y="78467"/>
                </a:cubicBezTo>
                <a:cubicBezTo>
                  <a:pt x="573767" y="0"/>
                  <a:pt x="469449" y="44751"/>
                  <a:pt x="558800" y="14967"/>
                </a:cubicBezTo>
                <a:cubicBezTo>
                  <a:pt x="588433" y="19200"/>
                  <a:pt x="618821" y="19791"/>
                  <a:pt x="647700" y="27667"/>
                </a:cubicBezTo>
                <a:cubicBezTo>
                  <a:pt x="665965" y="32648"/>
                  <a:pt x="681099" y="45609"/>
                  <a:pt x="698500" y="53067"/>
                </a:cubicBezTo>
                <a:cubicBezTo>
                  <a:pt x="710805" y="58340"/>
                  <a:pt x="724626" y="59780"/>
                  <a:pt x="736600" y="65767"/>
                </a:cubicBezTo>
                <a:cubicBezTo>
                  <a:pt x="750252" y="72593"/>
                  <a:pt x="760752" y="84968"/>
                  <a:pt x="774700" y="91167"/>
                </a:cubicBezTo>
                <a:cubicBezTo>
                  <a:pt x="799166" y="102041"/>
                  <a:pt x="850900" y="116567"/>
                  <a:pt x="850900" y="116567"/>
                </a:cubicBezTo>
                <a:cubicBezTo>
                  <a:pt x="897467" y="112334"/>
                  <a:pt x="945909" y="117618"/>
                  <a:pt x="990600" y="103867"/>
                </a:cubicBezTo>
                <a:cubicBezTo>
                  <a:pt x="1005189" y="99378"/>
                  <a:pt x="1004274" y="75538"/>
                  <a:pt x="1016000" y="65767"/>
                </a:cubicBezTo>
                <a:cubicBezTo>
                  <a:pt x="1036925" y="48330"/>
                  <a:pt x="1078431" y="36490"/>
                  <a:pt x="1104900" y="27667"/>
                </a:cubicBezTo>
                <a:cubicBezTo>
                  <a:pt x="1168400" y="31900"/>
                  <a:pt x="1232625" y="29904"/>
                  <a:pt x="1295400" y="40367"/>
                </a:cubicBezTo>
                <a:cubicBezTo>
                  <a:pt x="1430963" y="62961"/>
                  <a:pt x="1243308" y="69914"/>
                  <a:pt x="1371600" y="78467"/>
                </a:cubicBezTo>
                <a:cubicBezTo>
                  <a:pt x="1422287" y="81846"/>
                  <a:pt x="1473200" y="78467"/>
                  <a:pt x="1524000" y="7846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035300" y="767626"/>
            <a:ext cx="2347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E&gt;0 (scattering) states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(we will study these in Chapter 23)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35300" y="1968500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E&lt;0 (bound) states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803400" y="2470150"/>
          <a:ext cx="571500" cy="393700"/>
        </p:xfrm>
        <a:graphic>
          <a:graphicData uri="http://schemas.openxmlformats.org/presentationml/2006/ole">
            <p:oleObj spid="_x0000_s56323" name="Equation" r:id="rId4" imgW="571500" imgH="393700" progId="Equation.DSMT4">
              <p:embed/>
            </p:oleObj>
          </a:graphicData>
        </a:graphic>
      </p:graphicFrame>
      <p:cxnSp>
        <p:nvCxnSpPr>
          <p:cNvPr id="41" name="Straight Arrow Connector 40"/>
          <p:cNvCxnSpPr/>
          <p:nvPr/>
        </p:nvCxnSpPr>
        <p:spPr>
          <a:xfrm rot="10800000">
            <a:off x="1106644" y="2641600"/>
            <a:ext cx="595156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1524000" y="5816600"/>
            <a:ext cx="1415178" cy="2428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4800" y="254000"/>
          <a:ext cx="2819400" cy="278842"/>
        </p:xfrm>
        <a:graphic>
          <a:graphicData uri="http://schemas.openxmlformats.org/presentationml/2006/ole">
            <p:oleObj spid="_x0000_s57346" name="Equation" r:id="rId3" imgW="2311400" imgH="2286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799" y="4635500"/>
          <a:ext cx="5367789" cy="1720850"/>
        </p:xfrm>
        <a:graphic>
          <a:graphicData uri="http://schemas.openxmlformats.org/presentationml/2006/ole">
            <p:oleObj spid="_x0000_s57347" name="Equation" r:id="rId4" imgW="4318000" imgH="138430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rot="16200000" flipV="1">
            <a:off x="-266699" y="1701799"/>
            <a:ext cx="2057400" cy="2540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74702" y="2741612"/>
            <a:ext cx="3873498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812800" y="1509183"/>
            <a:ext cx="700617" cy="1282700"/>
          </a:xfrm>
          <a:custGeom>
            <a:avLst/>
            <a:gdLst>
              <a:gd name="connsiteX0" fmla="*/ 0 w 700617"/>
              <a:gd name="connsiteY0" fmla="*/ 1183217 h 1282700"/>
              <a:gd name="connsiteX1" fmla="*/ 215900 w 700617"/>
              <a:gd name="connsiteY1" fmla="*/ 1005417 h 1282700"/>
              <a:gd name="connsiteX2" fmla="*/ 444500 w 700617"/>
              <a:gd name="connsiteY2" fmla="*/ 14817 h 1282700"/>
              <a:gd name="connsiteX3" fmla="*/ 660400 w 700617"/>
              <a:gd name="connsiteY3" fmla="*/ 1094317 h 1282700"/>
              <a:gd name="connsiteX4" fmla="*/ 685800 w 700617"/>
              <a:gd name="connsiteY4" fmla="*/ 1145117 h 1282700"/>
              <a:gd name="connsiteX5" fmla="*/ 685800 w 700617"/>
              <a:gd name="connsiteY5" fmla="*/ 1145117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617" h="1282700">
                <a:moveTo>
                  <a:pt x="0" y="1183217"/>
                </a:moveTo>
                <a:cubicBezTo>
                  <a:pt x="70908" y="1191683"/>
                  <a:pt x="141817" y="1200150"/>
                  <a:pt x="215900" y="1005417"/>
                </a:cubicBezTo>
                <a:cubicBezTo>
                  <a:pt x="289983" y="810684"/>
                  <a:pt x="370417" y="0"/>
                  <a:pt x="444500" y="14817"/>
                </a:cubicBezTo>
                <a:cubicBezTo>
                  <a:pt x="518583" y="29634"/>
                  <a:pt x="620183" y="905934"/>
                  <a:pt x="660400" y="1094317"/>
                </a:cubicBezTo>
                <a:cubicBezTo>
                  <a:pt x="700617" y="1282700"/>
                  <a:pt x="685800" y="1145117"/>
                  <a:pt x="685800" y="1145117"/>
                </a:cubicBezTo>
                <a:lnTo>
                  <a:pt x="685800" y="114511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14400" y="1737783"/>
            <a:ext cx="1092200" cy="1054100"/>
          </a:xfrm>
          <a:custGeom>
            <a:avLst/>
            <a:gdLst>
              <a:gd name="connsiteX0" fmla="*/ 0 w 700617"/>
              <a:gd name="connsiteY0" fmla="*/ 1183217 h 1282700"/>
              <a:gd name="connsiteX1" fmla="*/ 215900 w 700617"/>
              <a:gd name="connsiteY1" fmla="*/ 1005417 h 1282700"/>
              <a:gd name="connsiteX2" fmla="*/ 444500 w 700617"/>
              <a:gd name="connsiteY2" fmla="*/ 14817 h 1282700"/>
              <a:gd name="connsiteX3" fmla="*/ 660400 w 700617"/>
              <a:gd name="connsiteY3" fmla="*/ 1094317 h 1282700"/>
              <a:gd name="connsiteX4" fmla="*/ 685800 w 700617"/>
              <a:gd name="connsiteY4" fmla="*/ 1145117 h 1282700"/>
              <a:gd name="connsiteX5" fmla="*/ 685800 w 700617"/>
              <a:gd name="connsiteY5" fmla="*/ 1145117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617" h="1282700">
                <a:moveTo>
                  <a:pt x="0" y="1183217"/>
                </a:moveTo>
                <a:cubicBezTo>
                  <a:pt x="70908" y="1191683"/>
                  <a:pt x="141817" y="1200150"/>
                  <a:pt x="215900" y="1005417"/>
                </a:cubicBezTo>
                <a:cubicBezTo>
                  <a:pt x="289983" y="810684"/>
                  <a:pt x="370417" y="0"/>
                  <a:pt x="444500" y="14817"/>
                </a:cubicBezTo>
                <a:cubicBezTo>
                  <a:pt x="518583" y="29634"/>
                  <a:pt x="620183" y="905934"/>
                  <a:pt x="660400" y="1094317"/>
                </a:cubicBezTo>
                <a:cubicBezTo>
                  <a:pt x="700617" y="1282700"/>
                  <a:pt x="685800" y="1145117"/>
                  <a:pt x="685800" y="1145117"/>
                </a:cubicBezTo>
                <a:lnTo>
                  <a:pt x="685800" y="114511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24591" y="2349499"/>
            <a:ext cx="1315509" cy="476249"/>
          </a:xfrm>
          <a:custGeom>
            <a:avLst/>
            <a:gdLst>
              <a:gd name="connsiteX0" fmla="*/ 0 w 700617"/>
              <a:gd name="connsiteY0" fmla="*/ 1183217 h 1282700"/>
              <a:gd name="connsiteX1" fmla="*/ 215900 w 700617"/>
              <a:gd name="connsiteY1" fmla="*/ 1005417 h 1282700"/>
              <a:gd name="connsiteX2" fmla="*/ 444500 w 700617"/>
              <a:gd name="connsiteY2" fmla="*/ 14817 h 1282700"/>
              <a:gd name="connsiteX3" fmla="*/ 660400 w 700617"/>
              <a:gd name="connsiteY3" fmla="*/ 1094317 h 1282700"/>
              <a:gd name="connsiteX4" fmla="*/ 685800 w 700617"/>
              <a:gd name="connsiteY4" fmla="*/ 1145117 h 1282700"/>
              <a:gd name="connsiteX5" fmla="*/ 685800 w 700617"/>
              <a:gd name="connsiteY5" fmla="*/ 1145117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617" h="1282700">
                <a:moveTo>
                  <a:pt x="0" y="1183217"/>
                </a:moveTo>
                <a:cubicBezTo>
                  <a:pt x="70908" y="1191683"/>
                  <a:pt x="141817" y="1200150"/>
                  <a:pt x="215900" y="1005417"/>
                </a:cubicBezTo>
                <a:cubicBezTo>
                  <a:pt x="289983" y="810684"/>
                  <a:pt x="370417" y="0"/>
                  <a:pt x="444500" y="14817"/>
                </a:cubicBezTo>
                <a:cubicBezTo>
                  <a:pt x="518583" y="29634"/>
                  <a:pt x="620183" y="905934"/>
                  <a:pt x="660400" y="1094317"/>
                </a:cubicBezTo>
                <a:cubicBezTo>
                  <a:pt x="700617" y="1282700"/>
                  <a:pt x="685800" y="1145117"/>
                  <a:pt x="685800" y="1145117"/>
                </a:cubicBezTo>
                <a:lnTo>
                  <a:pt x="685800" y="114511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63108" y="2184399"/>
            <a:ext cx="1211792" cy="607483"/>
          </a:xfrm>
          <a:custGeom>
            <a:avLst/>
            <a:gdLst>
              <a:gd name="connsiteX0" fmla="*/ 0 w 700617"/>
              <a:gd name="connsiteY0" fmla="*/ 1183217 h 1282700"/>
              <a:gd name="connsiteX1" fmla="*/ 215900 w 700617"/>
              <a:gd name="connsiteY1" fmla="*/ 1005417 h 1282700"/>
              <a:gd name="connsiteX2" fmla="*/ 444500 w 700617"/>
              <a:gd name="connsiteY2" fmla="*/ 14817 h 1282700"/>
              <a:gd name="connsiteX3" fmla="*/ 660400 w 700617"/>
              <a:gd name="connsiteY3" fmla="*/ 1094317 h 1282700"/>
              <a:gd name="connsiteX4" fmla="*/ 685800 w 700617"/>
              <a:gd name="connsiteY4" fmla="*/ 1145117 h 1282700"/>
              <a:gd name="connsiteX5" fmla="*/ 685800 w 700617"/>
              <a:gd name="connsiteY5" fmla="*/ 1145117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617" h="1282700">
                <a:moveTo>
                  <a:pt x="0" y="1183217"/>
                </a:moveTo>
                <a:cubicBezTo>
                  <a:pt x="70908" y="1191683"/>
                  <a:pt x="141817" y="1200150"/>
                  <a:pt x="215900" y="1005417"/>
                </a:cubicBezTo>
                <a:cubicBezTo>
                  <a:pt x="289983" y="810684"/>
                  <a:pt x="370417" y="0"/>
                  <a:pt x="444500" y="14817"/>
                </a:cubicBezTo>
                <a:cubicBezTo>
                  <a:pt x="518583" y="29634"/>
                  <a:pt x="620183" y="905934"/>
                  <a:pt x="660400" y="1094317"/>
                </a:cubicBezTo>
                <a:cubicBezTo>
                  <a:pt x="700617" y="1282700"/>
                  <a:pt x="685800" y="1145117"/>
                  <a:pt x="685800" y="1145117"/>
                </a:cubicBezTo>
                <a:lnTo>
                  <a:pt x="685800" y="114511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74283" y="1981199"/>
            <a:ext cx="1665817" cy="844549"/>
          </a:xfrm>
          <a:custGeom>
            <a:avLst/>
            <a:gdLst>
              <a:gd name="connsiteX0" fmla="*/ 0 w 700617"/>
              <a:gd name="connsiteY0" fmla="*/ 1183217 h 1282700"/>
              <a:gd name="connsiteX1" fmla="*/ 215900 w 700617"/>
              <a:gd name="connsiteY1" fmla="*/ 1005417 h 1282700"/>
              <a:gd name="connsiteX2" fmla="*/ 444500 w 700617"/>
              <a:gd name="connsiteY2" fmla="*/ 14817 h 1282700"/>
              <a:gd name="connsiteX3" fmla="*/ 660400 w 700617"/>
              <a:gd name="connsiteY3" fmla="*/ 1094317 h 1282700"/>
              <a:gd name="connsiteX4" fmla="*/ 685800 w 700617"/>
              <a:gd name="connsiteY4" fmla="*/ 1145117 h 1282700"/>
              <a:gd name="connsiteX5" fmla="*/ 685800 w 700617"/>
              <a:gd name="connsiteY5" fmla="*/ 1145117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617" h="1282700">
                <a:moveTo>
                  <a:pt x="0" y="1183217"/>
                </a:moveTo>
                <a:cubicBezTo>
                  <a:pt x="70908" y="1191683"/>
                  <a:pt x="141817" y="1200150"/>
                  <a:pt x="215900" y="1005417"/>
                </a:cubicBezTo>
                <a:cubicBezTo>
                  <a:pt x="289983" y="810684"/>
                  <a:pt x="370417" y="0"/>
                  <a:pt x="444500" y="14817"/>
                </a:cubicBezTo>
                <a:cubicBezTo>
                  <a:pt x="518583" y="29634"/>
                  <a:pt x="620183" y="905934"/>
                  <a:pt x="660400" y="1094317"/>
                </a:cubicBezTo>
                <a:cubicBezTo>
                  <a:pt x="700617" y="1282700"/>
                  <a:pt x="685800" y="1145117"/>
                  <a:pt x="685800" y="1145117"/>
                </a:cubicBezTo>
                <a:lnTo>
                  <a:pt x="685800" y="114511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8" idx="2"/>
          </p:cNvCxnSpPr>
          <p:nvPr/>
        </p:nvCxnSpPr>
        <p:spPr>
          <a:xfrm rot="5400000">
            <a:off x="1243542" y="1093259"/>
            <a:ext cx="444500" cy="41698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1625600" y="1079500"/>
            <a:ext cx="1060450" cy="65828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1936750" y="1509183"/>
            <a:ext cx="749300" cy="67521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2749550" y="1737783"/>
            <a:ext cx="749300" cy="2667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965450" y="2133600"/>
            <a:ext cx="749300" cy="2667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28797" y="2349499"/>
            <a:ext cx="438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etc.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6050" y="92561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2p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6050" y="1370112"/>
            <a:ext cx="34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2s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1849" y="154579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3p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4750" y="2004483"/>
            <a:ext cx="34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3s</a:t>
            </a:r>
            <a:endParaRPr lang="en-US" sz="1400" dirty="0">
              <a:latin typeface="Times New Roman"/>
              <a:cs typeface="Times New Roman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25600" y="830361"/>
          <a:ext cx="914400" cy="190500"/>
        </p:xfrm>
        <a:graphic>
          <a:graphicData uri="http://schemas.openxmlformats.org/presentationml/2006/ole">
            <p:oleObj spid="_x0000_s57348" name="Equation" r:id="rId5" imgW="914400" imgH="190500" progId="Equation.DSMT4">
              <p:embed/>
            </p:oleObj>
          </a:graphicData>
        </a:graphic>
      </p:graphicFrame>
      <p:cxnSp>
        <p:nvCxnSpPr>
          <p:cNvPr id="30" name="Straight Connector 29"/>
          <p:cNvCxnSpPr/>
          <p:nvPr/>
        </p:nvCxnSpPr>
        <p:spPr>
          <a:xfrm rot="5400000">
            <a:off x="168275" y="3406773"/>
            <a:ext cx="1187452" cy="2540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355724" y="3419473"/>
            <a:ext cx="1187452" cy="2540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805390" y="3406773"/>
            <a:ext cx="1187452" cy="2540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695573" y="3482973"/>
            <a:ext cx="1187452" cy="2540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481573" y="3348796"/>
            <a:ext cx="117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The </a:t>
            </a:r>
            <a:r>
              <a:rPr lang="en-US" sz="1400" dirty="0" err="1" smtClean="0">
                <a:latin typeface="Times New Roman"/>
                <a:cs typeface="Times New Roman"/>
              </a:rPr>
              <a:t>n</a:t>
            </a:r>
            <a:r>
              <a:rPr lang="en-US" sz="1400" dirty="0" smtClean="0">
                <a:latin typeface="Times New Roman"/>
                <a:cs typeface="Times New Roman"/>
              </a:rPr>
              <a:t>=1 shell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1038884" y="3334775"/>
            <a:ext cx="117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The </a:t>
            </a:r>
            <a:r>
              <a:rPr lang="en-US" sz="1400" dirty="0" err="1" smtClean="0">
                <a:latin typeface="Times New Roman"/>
                <a:cs typeface="Times New Roman"/>
              </a:rPr>
              <a:t>n</a:t>
            </a:r>
            <a:r>
              <a:rPr lang="en-US" sz="1400" dirty="0" smtClean="0">
                <a:latin typeface="Times New Roman"/>
                <a:cs typeface="Times New Roman"/>
              </a:rPr>
              <a:t>=2 shell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2099334" y="3348796"/>
            <a:ext cx="117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The </a:t>
            </a:r>
            <a:r>
              <a:rPr lang="en-US" sz="1400" dirty="0" err="1" smtClean="0">
                <a:latin typeface="Times New Roman"/>
                <a:cs typeface="Times New Roman"/>
              </a:rPr>
              <a:t>n</a:t>
            </a:r>
            <a:r>
              <a:rPr lang="en-US" sz="1400" dirty="0" smtClean="0">
                <a:latin typeface="Times New Roman"/>
                <a:cs typeface="Times New Roman"/>
              </a:rPr>
              <a:t>=3 shell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6700" y="165100"/>
          <a:ext cx="5346700" cy="6293018"/>
        </p:xfrm>
        <a:graphic>
          <a:graphicData uri="http://schemas.openxmlformats.org/presentationml/2006/ole">
            <p:oleObj spid="_x0000_s58370" name="Equation" r:id="rId3" imgW="4305300" imgH="50673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35000" y="6045200"/>
            <a:ext cx="2006600" cy="62547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1600200" y="5257800"/>
            <a:ext cx="368300" cy="3048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V="1">
            <a:off x="3060704" y="1333499"/>
            <a:ext cx="1320800" cy="2540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98804" y="1319212"/>
            <a:ext cx="148589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4089404" y="2439987"/>
            <a:ext cx="1320800" cy="2540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08403" y="2427288"/>
            <a:ext cx="2222497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2603508" y="3760787"/>
            <a:ext cx="1320800" cy="25401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41608" y="3746500"/>
            <a:ext cx="148589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302009" y="965200"/>
            <a:ext cx="850895" cy="814387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79856" y="2171701"/>
            <a:ext cx="850895" cy="46990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68856" y="2159001"/>
            <a:ext cx="850895" cy="46990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82956" y="3644900"/>
            <a:ext cx="425448" cy="23495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6200000">
            <a:off x="2978159" y="3929063"/>
            <a:ext cx="596901" cy="23495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6200000">
            <a:off x="2952757" y="3294062"/>
            <a:ext cx="596901" cy="23495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25759" y="3644900"/>
            <a:ext cx="425448" cy="23495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700" y="647700"/>
            <a:ext cx="81322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/>
            <a:r>
              <a:rPr lang="en-US" sz="1600" dirty="0" smtClean="0">
                <a:latin typeface="Times New Roman"/>
                <a:cs typeface="Times New Roman"/>
              </a:rPr>
              <a:t>Review Syllabus</a:t>
            </a:r>
          </a:p>
          <a:p>
            <a:pPr marL="400050" indent="-400050"/>
            <a:r>
              <a:rPr lang="en-US" sz="1600" dirty="0" smtClean="0">
                <a:latin typeface="Times New Roman"/>
                <a:cs typeface="Times New Roman"/>
              </a:rPr>
              <a:t>Read </a:t>
            </a:r>
            <a:r>
              <a:rPr lang="en-US" sz="1600" dirty="0" err="1" smtClean="0">
                <a:latin typeface="Times New Roman"/>
                <a:cs typeface="Times New Roman"/>
              </a:rPr>
              <a:t>Goswami</a:t>
            </a:r>
            <a:r>
              <a:rPr lang="en-US" sz="1600" dirty="0" smtClean="0">
                <a:latin typeface="Times New Roman"/>
                <a:cs typeface="Times New Roman"/>
              </a:rPr>
              <a:t> section 13.3 and chapter 14 plus the preceding chapter as necessary for reference</a:t>
            </a:r>
          </a:p>
          <a:p>
            <a:pPr marL="400050" indent="-400050"/>
            <a:endParaRPr lang="en-US" sz="1600" dirty="0" smtClean="0">
              <a:latin typeface="Times New Roman"/>
              <a:cs typeface="Times New Roman"/>
            </a:endParaRPr>
          </a:p>
          <a:p>
            <a:pPr marL="400050" indent="-400050"/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700" y="647700"/>
            <a:ext cx="7673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/>
            <a:r>
              <a:rPr lang="en-US" sz="1600" dirty="0" smtClean="0">
                <a:latin typeface="Times New Roman"/>
                <a:cs typeface="Times New Roman"/>
              </a:rPr>
              <a:t>Read Chapter 14</a:t>
            </a:r>
          </a:p>
          <a:p>
            <a:pPr marL="400050" indent="-400050"/>
            <a:endParaRPr lang="en-US" sz="1600" dirty="0" smtClean="0">
              <a:latin typeface="Times New Roman"/>
              <a:cs typeface="Times New Roman"/>
            </a:endParaRPr>
          </a:p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Probability current for an </a:t>
            </a:r>
            <a:r>
              <a:rPr lang="en-US" sz="1600" dirty="0" err="1" smtClean="0">
                <a:latin typeface="Times New Roman"/>
                <a:cs typeface="Times New Roman"/>
              </a:rPr>
              <a:t>e</a:t>
            </a:r>
            <a:r>
              <a:rPr lang="en-US" sz="1600" baseline="30000" dirty="0" smtClean="0">
                <a:latin typeface="Times New Roman"/>
                <a:cs typeface="Times New Roman"/>
              </a:rPr>
              <a:t>-</a:t>
            </a:r>
            <a:r>
              <a:rPr lang="en-US" sz="1600" dirty="0" smtClean="0">
                <a:latin typeface="Times New Roman"/>
                <a:cs typeface="Times New Roman"/>
              </a:rPr>
              <a:t> in hydrogen</a:t>
            </a:r>
          </a:p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The effect of an EM field on the </a:t>
            </a:r>
            <a:r>
              <a:rPr lang="en-US" sz="1600" dirty="0" err="1" smtClean="0">
                <a:latin typeface="Times New Roman"/>
                <a:cs typeface="Times New Roman"/>
              </a:rPr>
              <a:t>eigen</a:t>
            </a:r>
            <a:r>
              <a:rPr lang="en-US" sz="1600" dirty="0" smtClean="0">
                <a:latin typeface="Times New Roman"/>
                <a:cs typeface="Times New Roman"/>
              </a:rPr>
              <a:t> functions and </a:t>
            </a:r>
            <a:r>
              <a:rPr lang="en-US" sz="1600" dirty="0" err="1" smtClean="0">
                <a:latin typeface="Times New Roman"/>
                <a:cs typeface="Times New Roman"/>
              </a:rPr>
              <a:t>eigen</a:t>
            </a:r>
            <a:r>
              <a:rPr lang="en-US" sz="1600" dirty="0" smtClean="0">
                <a:latin typeface="Times New Roman"/>
                <a:cs typeface="Times New Roman"/>
              </a:rPr>
              <a:t> values of a charged particle</a:t>
            </a:r>
          </a:p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The Hamiltonian for the combined system of a charged particle in a general EM field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3200" y="152399"/>
          <a:ext cx="6616700" cy="6600483"/>
        </p:xfrm>
        <a:graphic>
          <a:graphicData uri="http://schemas.openxmlformats.org/presentationml/2006/ole">
            <p:oleObj spid="_x0000_s61442" name="Equation" r:id="rId3" imgW="5181600" imgH="51689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133600" y="3251197"/>
            <a:ext cx="317499" cy="69850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4149" y="203200"/>
          <a:ext cx="7441913" cy="5092700"/>
        </p:xfrm>
        <a:graphic>
          <a:graphicData uri="http://schemas.openxmlformats.org/presentationml/2006/ole">
            <p:oleObj spid="_x0000_s62466" name="Equation" r:id="rId3" imgW="5753100" imgH="39370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444500" y="2628900"/>
            <a:ext cx="1295400" cy="6477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5210" y="212725"/>
          <a:ext cx="8069379" cy="6508750"/>
        </p:xfrm>
        <a:graphic>
          <a:graphicData uri="http://schemas.openxmlformats.org/presentationml/2006/ole">
            <p:oleObj spid="_x0000_s63490" name="Equation" r:id="rId3" imgW="6565900" imgH="5295900" progId="Equation.DSMT4">
              <p:embed/>
            </p:oleObj>
          </a:graphicData>
        </a:graphic>
      </p:graphicFrame>
      <p:sp>
        <p:nvSpPr>
          <p:cNvPr id="4" name="Oval 3"/>
          <p:cNvSpPr/>
          <p:nvPr/>
        </p:nvSpPr>
        <p:spPr>
          <a:xfrm>
            <a:off x="3511550" y="952500"/>
            <a:ext cx="241300" cy="4445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632200" y="965200"/>
            <a:ext cx="17018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44900" y="1409700"/>
            <a:ext cx="17018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5270500" y="952500"/>
            <a:ext cx="192617" cy="444500"/>
          </a:xfrm>
          <a:custGeom>
            <a:avLst/>
            <a:gdLst>
              <a:gd name="connsiteX0" fmla="*/ 0 w 192617"/>
              <a:gd name="connsiteY0" fmla="*/ 0 h 444500"/>
              <a:gd name="connsiteX1" fmla="*/ 177800 w 192617"/>
              <a:gd name="connsiteY1" fmla="*/ 165100 h 444500"/>
              <a:gd name="connsiteX2" fmla="*/ 88900 w 192617"/>
              <a:gd name="connsiteY2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617" h="444500">
                <a:moveTo>
                  <a:pt x="0" y="0"/>
                </a:moveTo>
                <a:cubicBezTo>
                  <a:pt x="81491" y="45508"/>
                  <a:pt x="162983" y="91017"/>
                  <a:pt x="177800" y="165100"/>
                </a:cubicBezTo>
                <a:cubicBezTo>
                  <a:pt x="192617" y="239183"/>
                  <a:pt x="88900" y="444500"/>
                  <a:pt x="88900" y="4445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75747" y="10426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A</a:t>
            </a:r>
            <a:endParaRPr lang="en-US" sz="12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965700" y="1103699"/>
          <a:ext cx="304800" cy="152400"/>
        </p:xfrm>
        <a:graphic>
          <a:graphicData uri="http://schemas.openxmlformats.org/presentationml/2006/ole">
            <p:oleObj spid="_x0000_s63491" name="Equation" r:id="rId4" imgW="304800" imgH="1524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06900" y="1955800"/>
          <a:ext cx="127000" cy="152400"/>
        </p:xfrm>
        <a:graphic>
          <a:graphicData uri="http://schemas.openxmlformats.org/presentationml/2006/ole">
            <p:oleObj spid="_x0000_s63492" name="Equation" r:id="rId5" imgW="127000" imgH="152400" progId="Equation.DSMT4">
              <p:embed/>
            </p:oleObj>
          </a:graphicData>
        </a:graphic>
      </p:graphicFrame>
      <p:sp>
        <p:nvSpPr>
          <p:cNvPr id="14" name="Cube 13"/>
          <p:cNvSpPr/>
          <p:nvPr/>
        </p:nvSpPr>
        <p:spPr>
          <a:xfrm>
            <a:off x="4279900" y="1256099"/>
            <a:ext cx="127000" cy="142489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3753644" y="2001044"/>
            <a:ext cx="1243012" cy="635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06900" y="2515800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O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410200" y="1295400"/>
            <a:ext cx="1104900" cy="876300"/>
          </a:xfrm>
          <a:custGeom>
            <a:avLst/>
            <a:gdLst>
              <a:gd name="connsiteX0" fmla="*/ 0 w 1104900"/>
              <a:gd name="connsiteY0" fmla="*/ 0 h 774700"/>
              <a:gd name="connsiteX1" fmla="*/ 508000 w 1104900"/>
              <a:gd name="connsiteY1" fmla="*/ 50800 h 774700"/>
              <a:gd name="connsiteX2" fmla="*/ 863600 w 1104900"/>
              <a:gd name="connsiteY2" fmla="*/ 266700 h 774700"/>
              <a:gd name="connsiteX3" fmla="*/ 1066800 w 1104900"/>
              <a:gd name="connsiteY3" fmla="*/ 622300 h 774700"/>
              <a:gd name="connsiteX4" fmla="*/ 1092200 w 1104900"/>
              <a:gd name="connsiteY4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900" h="774700">
                <a:moveTo>
                  <a:pt x="0" y="0"/>
                </a:moveTo>
                <a:cubicBezTo>
                  <a:pt x="182033" y="3175"/>
                  <a:pt x="364067" y="6350"/>
                  <a:pt x="508000" y="50800"/>
                </a:cubicBezTo>
                <a:cubicBezTo>
                  <a:pt x="651933" y="95250"/>
                  <a:pt x="770467" y="171450"/>
                  <a:pt x="863600" y="266700"/>
                </a:cubicBezTo>
                <a:cubicBezTo>
                  <a:pt x="956733" y="361950"/>
                  <a:pt x="1028700" y="537633"/>
                  <a:pt x="1066800" y="622300"/>
                </a:cubicBezTo>
                <a:cubicBezTo>
                  <a:pt x="1104900" y="706967"/>
                  <a:pt x="1092200" y="774700"/>
                  <a:pt x="1092200" y="7747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41600" y="1295400"/>
            <a:ext cx="3911600" cy="2976033"/>
          </a:xfrm>
          <a:custGeom>
            <a:avLst/>
            <a:gdLst>
              <a:gd name="connsiteX0" fmla="*/ 3873500 w 3911600"/>
              <a:gd name="connsiteY0" fmla="*/ 914400 h 2976033"/>
              <a:gd name="connsiteX1" fmla="*/ 3886200 w 3911600"/>
              <a:gd name="connsiteY1" fmla="*/ 1473200 h 2976033"/>
              <a:gd name="connsiteX2" fmla="*/ 3721100 w 3911600"/>
              <a:gd name="connsiteY2" fmla="*/ 2286000 h 2976033"/>
              <a:gd name="connsiteX3" fmla="*/ 2794000 w 3911600"/>
              <a:gd name="connsiteY3" fmla="*/ 2844800 h 2976033"/>
              <a:gd name="connsiteX4" fmla="*/ 1358900 w 3911600"/>
              <a:gd name="connsiteY4" fmla="*/ 2882900 h 2976033"/>
              <a:gd name="connsiteX5" fmla="*/ 304800 w 3911600"/>
              <a:gd name="connsiteY5" fmla="*/ 2286000 h 2976033"/>
              <a:gd name="connsiteX6" fmla="*/ 12700 w 3911600"/>
              <a:gd name="connsiteY6" fmla="*/ 977900 h 2976033"/>
              <a:gd name="connsiteX7" fmla="*/ 381000 w 3911600"/>
              <a:gd name="connsiteY7" fmla="*/ 177800 h 2976033"/>
              <a:gd name="connsiteX8" fmla="*/ 812800 w 3911600"/>
              <a:gd name="connsiteY8" fmla="*/ 0 h 297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1600" h="2976033">
                <a:moveTo>
                  <a:pt x="3873500" y="914400"/>
                </a:moveTo>
                <a:cubicBezTo>
                  <a:pt x="3892550" y="1079500"/>
                  <a:pt x="3911600" y="1244600"/>
                  <a:pt x="3886200" y="1473200"/>
                </a:cubicBezTo>
                <a:cubicBezTo>
                  <a:pt x="3860800" y="1701800"/>
                  <a:pt x="3903133" y="2057400"/>
                  <a:pt x="3721100" y="2286000"/>
                </a:cubicBezTo>
                <a:cubicBezTo>
                  <a:pt x="3539067" y="2514600"/>
                  <a:pt x="3187700" y="2745317"/>
                  <a:pt x="2794000" y="2844800"/>
                </a:cubicBezTo>
                <a:cubicBezTo>
                  <a:pt x="2400300" y="2944283"/>
                  <a:pt x="1773767" y="2976033"/>
                  <a:pt x="1358900" y="2882900"/>
                </a:cubicBezTo>
                <a:cubicBezTo>
                  <a:pt x="944033" y="2789767"/>
                  <a:pt x="529167" y="2603500"/>
                  <a:pt x="304800" y="2286000"/>
                </a:cubicBezTo>
                <a:cubicBezTo>
                  <a:pt x="80433" y="1968500"/>
                  <a:pt x="0" y="1329267"/>
                  <a:pt x="12700" y="977900"/>
                </a:cubicBezTo>
                <a:cubicBezTo>
                  <a:pt x="25400" y="626533"/>
                  <a:pt x="247650" y="340783"/>
                  <a:pt x="381000" y="177800"/>
                </a:cubicBezTo>
                <a:cubicBezTo>
                  <a:pt x="514350" y="14817"/>
                  <a:pt x="812800" y="0"/>
                  <a:pt x="81280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5763419" y="6004719"/>
            <a:ext cx="102076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5463118" y="5734843"/>
            <a:ext cx="809889" cy="52070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273006" y="5342732"/>
          <a:ext cx="165100" cy="152400"/>
        </p:xfrm>
        <a:graphic>
          <a:graphicData uri="http://schemas.openxmlformats.org/presentationml/2006/ole">
            <p:oleObj spid="_x0000_s63493" name="Equation" r:id="rId6" imgW="165100" imgH="152400" progId="Equation.DSMT4">
              <p:embed/>
            </p:oleObj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V="1">
            <a:off x="6317854" y="5918200"/>
            <a:ext cx="470692" cy="33734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5505450" y="5662083"/>
            <a:ext cx="1392767" cy="503767"/>
          </a:xfrm>
          <a:custGeom>
            <a:avLst/>
            <a:gdLst>
              <a:gd name="connsiteX0" fmla="*/ 527050 w 1392767"/>
              <a:gd name="connsiteY0" fmla="*/ 65617 h 503767"/>
              <a:gd name="connsiteX1" fmla="*/ 234950 w 1392767"/>
              <a:gd name="connsiteY1" fmla="*/ 40217 h 503767"/>
              <a:gd name="connsiteX2" fmla="*/ 95250 w 1392767"/>
              <a:gd name="connsiteY2" fmla="*/ 306917 h 503767"/>
              <a:gd name="connsiteX3" fmla="*/ 806450 w 1392767"/>
              <a:gd name="connsiteY3" fmla="*/ 484717 h 503767"/>
              <a:gd name="connsiteX4" fmla="*/ 1352550 w 1392767"/>
              <a:gd name="connsiteY4" fmla="*/ 192617 h 503767"/>
              <a:gd name="connsiteX5" fmla="*/ 1047750 w 1392767"/>
              <a:gd name="connsiteY5" fmla="*/ 14817 h 50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767" h="503767">
                <a:moveTo>
                  <a:pt x="527050" y="65617"/>
                </a:moveTo>
                <a:cubicBezTo>
                  <a:pt x="416983" y="32808"/>
                  <a:pt x="306917" y="0"/>
                  <a:pt x="234950" y="40217"/>
                </a:cubicBezTo>
                <a:cubicBezTo>
                  <a:pt x="162983" y="80434"/>
                  <a:pt x="0" y="232834"/>
                  <a:pt x="95250" y="306917"/>
                </a:cubicBezTo>
                <a:cubicBezTo>
                  <a:pt x="190500" y="381000"/>
                  <a:pt x="596900" y="503767"/>
                  <a:pt x="806450" y="484717"/>
                </a:cubicBezTo>
                <a:cubicBezTo>
                  <a:pt x="1016000" y="465667"/>
                  <a:pt x="1312333" y="270934"/>
                  <a:pt x="1352550" y="192617"/>
                </a:cubicBezTo>
                <a:cubicBezTo>
                  <a:pt x="1392767" y="114300"/>
                  <a:pt x="1047750" y="14817"/>
                  <a:pt x="1047750" y="1481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6515100" y="6165850"/>
          <a:ext cx="127000" cy="152400"/>
        </p:xfrm>
        <a:graphic>
          <a:graphicData uri="http://schemas.openxmlformats.org/presentationml/2006/ole">
            <p:oleObj spid="_x0000_s63494" name="Equation" r:id="rId7" imgW="127000" imgH="152400" progId="Equation.DSMT4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5505450" y="6089650"/>
          <a:ext cx="381000" cy="152400"/>
        </p:xfrm>
        <a:graphic>
          <a:graphicData uri="http://schemas.openxmlformats.org/presentationml/2006/ole">
            <p:oleObj spid="_x0000_s63495" name="Equation" r:id="rId8" imgW="381000" imgH="152400" progId="Equation.DSMT4">
              <p:embed/>
            </p:oleObj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898217" y="5734843"/>
          <a:ext cx="139700" cy="152400"/>
        </p:xfrm>
        <a:graphic>
          <a:graphicData uri="http://schemas.openxmlformats.org/presentationml/2006/ole">
            <p:oleObj spid="_x0000_s63496" name="Equation" r:id="rId9" imgW="139700" imgH="152400" progId="Equation.DSMT4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146006" y="6000750"/>
          <a:ext cx="127000" cy="177800"/>
        </p:xfrm>
        <a:graphic>
          <a:graphicData uri="http://schemas.openxmlformats.org/presentationml/2006/ole">
            <p:oleObj spid="_x0000_s63497" name="Equation" r:id="rId10" imgW="127000" imgH="177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0499" y="165100"/>
          <a:ext cx="8715453" cy="5384800"/>
        </p:xfrm>
        <a:graphic>
          <a:graphicData uri="http://schemas.openxmlformats.org/presentationml/2006/ole">
            <p:oleObj spid="_x0000_s64514" name="Equation" r:id="rId3" imgW="7543800" imgH="46609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35000" y="4991100"/>
            <a:ext cx="901700" cy="711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4648" y="5702300"/>
            <a:ext cx="19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angular momentum operator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99" y="6217850"/>
            <a:ext cx="20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magnetic momentum operator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9673" y="2438400"/>
            <a:ext cx="1526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quantum number “</a:t>
            </a:r>
            <a:r>
              <a:rPr lang="en-US" sz="1200" dirty="0" err="1" smtClean="0">
                <a:latin typeface="Times New Roman"/>
                <a:cs typeface="Times New Roman"/>
              </a:rPr>
              <a:t>m</a:t>
            </a:r>
            <a:r>
              <a:rPr lang="en-US" sz="1200" dirty="0" smtClean="0">
                <a:latin typeface="Times New Roman"/>
                <a:cs typeface="Times New Roman"/>
              </a:rPr>
              <a:t>”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1827" y="2970936"/>
            <a:ext cx="2621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This factor is called the Bohr </a:t>
            </a:r>
            <a:r>
              <a:rPr lang="en-US" sz="1200" dirty="0" err="1" smtClean="0">
                <a:latin typeface="Times New Roman"/>
                <a:cs typeface="Times New Roman"/>
              </a:rPr>
              <a:t>magneton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47935"/>
            <a:ext cx="173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Magnitude of the </a:t>
            </a:r>
            <a:r>
              <a:rPr lang="en-US" sz="1200" dirty="0" err="1" smtClean="0">
                <a:latin typeface="Times New Roman"/>
                <a:cs typeface="Times New Roman"/>
              </a:rPr>
              <a:t>z</a:t>
            </a:r>
            <a:r>
              <a:rPr lang="en-US" sz="1200" dirty="0" smtClean="0">
                <a:latin typeface="Times New Roman"/>
                <a:cs typeface="Times New Roman"/>
              </a:rPr>
              <a:t>-component of magnetic dipole moment of the </a:t>
            </a:r>
            <a:r>
              <a:rPr lang="en-US" sz="1200" dirty="0" err="1" smtClean="0">
                <a:latin typeface="Times New Roman"/>
                <a:cs typeface="Times New Roman"/>
              </a:rPr>
              <a:t>e</a:t>
            </a:r>
            <a:r>
              <a:rPr lang="en-US" sz="1200" baseline="30000" dirty="0" smtClean="0">
                <a:latin typeface="Times New Roman"/>
                <a:cs typeface="Times New Roman"/>
              </a:rPr>
              <a:t>-</a:t>
            </a:r>
            <a:endParaRPr lang="en-US" sz="1200" dirty="0">
              <a:latin typeface="Times New Roman"/>
              <a:cs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352550" y="2038350"/>
            <a:ext cx="3683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397000" y="2438400"/>
            <a:ext cx="1143000" cy="114300"/>
          </a:xfrm>
          <a:custGeom>
            <a:avLst/>
            <a:gdLst>
              <a:gd name="connsiteX0" fmla="*/ 1143000 w 1143000"/>
              <a:gd name="connsiteY0" fmla="*/ 114300 h 114300"/>
              <a:gd name="connsiteX1" fmla="*/ 533400 w 1143000"/>
              <a:gd name="connsiteY1" fmla="*/ 25400 h 114300"/>
              <a:gd name="connsiteX2" fmla="*/ 0 w 1143000"/>
              <a:gd name="connsiteY2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14300">
                <a:moveTo>
                  <a:pt x="1143000" y="114300"/>
                </a:moveTo>
                <a:cubicBezTo>
                  <a:pt x="933450" y="79375"/>
                  <a:pt x="723900" y="44450"/>
                  <a:pt x="533400" y="25400"/>
                </a:cubicBezTo>
                <a:cubicBezTo>
                  <a:pt x="342900" y="6350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7400" y="2197100"/>
            <a:ext cx="355600" cy="51829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65200" y="2768600"/>
            <a:ext cx="1524000" cy="342900"/>
          </a:xfrm>
          <a:custGeom>
            <a:avLst/>
            <a:gdLst>
              <a:gd name="connsiteX0" fmla="*/ 1524000 w 1524000"/>
              <a:gd name="connsiteY0" fmla="*/ 342900 h 342900"/>
              <a:gd name="connsiteX1" fmla="*/ 736600 w 1524000"/>
              <a:gd name="connsiteY1" fmla="*/ 63500 h 342900"/>
              <a:gd name="connsiteX2" fmla="*/ 177800 w 1524000"/>
              <a:gd name="connsiteY2" fmla="*/ 215900 h 342900"/>
              <a:gd name="connsiteX3" fmla="*/ 0 w 1524000"/>
              <a:gd name="connsiteY3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342900">
                <a:moveTo>
                  <a:pt x="1524000" y="342900"/>
                </a:moveTo>
                <a:cubicBezTo>
                  <a:pt x="1242483" y="213783"/>
                  <a:pt x="960967" y="84667"/>
                  <a:pt x="736600" y="63500"/>
                </a:cubicBezTo>
                <a:cubicBezTo>
                  <a:pt x="512233" y="42333"/>
                  <a:pt x="300567" y="226483"/>
                  <a:pt x="177800" y="215900"/>
                </a:cubicBezTo>
                <a:cubicBezTo>
                  <a:pt x="55033" y="205317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54000" y="2565400"/>
            <a:ext cx="177800" cy="698500"/>
          </a:xfrm>
          <a:custGeom>
            <a:avLst/>
            <a:gdLst>
              <a:gd name="connsiteX0" fmla="*/ 0 w 177800"/>
              <a:gd name="connsiteY0" fmla="*/ 698500 h 698500"/>
              <a:gd name="connsiteX1" fmla="*/ 177800 w 177800"/>
              <a:gd name="connsiteY1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" h="698500">
                <a:moveTo>
                  <a:pt x="0" y="698500"/>
                </a:moveTo>
                <a:lnTo>
                  <a:pt x="17780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2600" y="2590800"/>
            <a:ext cx="2338917" cy="1828800"/>
          </a:xfrm>
          <a:custGeom>
            <a:avLst/>
            <a:gdLst>
              <a:gd name="connsiteX0" fmla="*/ 0 w 2338917"/>
              <a:gd name="connsiteY0" fmla="*/ 0 h 1828800"/>
              <a:gd name="connsiteX1" fmla="*/ 254000 w 2338917"/>
              <a:gd name="connsiteY1" fmla="*/ 419100 h 1828800"/>
              <a:gd name="connsiteX2" fmla="*/ 952500 w 2338917"/>
              <a:gd name="connsiteY2" fmla="*/ 584200 h 1828800"/>
              <a:gd name="connsiteX3" fmla="*/ 1714500 w 2338917"/>
              <a:gd name="connsiteY3" fmla="*/ 825500 h 1828800"/>
              <a:gd name="connsiteX4" fmla="*/ 2247900 w 2338917"/>
              <a:gd name="connsiteY4" fmla="*/ 1397000 h 1828800"/>
              <a:gd name="connsiteX5" fmla="*/ 2260600 w 2338917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917" h="1828800">
                <a:moveTo>
                  <a:pt x="0" y="0"/>
                </a:moveTo>
                <a:cubicBezTo>
                  <a:pt x="47625" y="160866"/>
                  <a:pt x="95250" y="321733"/>
                  <a:pt x="254000" y="419100"/>
                </a:cubicBezTo>
                <a:cubicBezTo>
                  <a:pt x="412750" y="516467"/>
                  <a:pt x="709083" y="516467"/>
                  <a:pt x="952500" y="584200"/>
                </a:cubicBezTo>
                <a:cubicBezTo>
                  <a:pt x="1195917" y="651933"/>
                  <a:pt x="1498600" y="690033"/>
                  <a:pt x="1714500" y="825500"/>
                </a:cubicBezTo>
                <a:cubicBezTo>
                  <a:pt x="1930400" y="960967"/>
                  <a:pt x="2156883" y="1229783"/>
                  <a:pt x="2247900" y="1397000"/>
                </a:cubicBezTo>
                <a:cubicBezTo>
                  <a:pt x="2338917" y="1564217"/>
                  <a:pt x="2260600" y="1828800"/>
                  <a:pt x="2260600" y="18288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218475" y="5648925"/>
            <a:ext cx="833050" cy="3048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1"/>
          </p:cNvCxnSpPr>
          <p:nvPr/>
        </p:nvCxnSpPr>
        <p:spPr>
          <a:xfrm rot="10800000">
            <a:off x="1397000" y="5384800"/>
            <a:ext cx="837648" cy="4560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4149" y="173182"/>
          <a:ext cx="6108123" cy="6170610"/>
        </p:xfrm>
        <a:graphic>
          <a:graphicData uri="http://schemas.openxmlformats.org/presentationml/2006/ole">
            <p:oleObj spid="_x0000_s17411" name="Equation" r:id="rId3" imgW="4965700" imgH="5016500" progId="Equation.DSMT4">
              <p:embed/>
            </p:oleObj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1503797" y="4188114"/>
            <a:ext cx="305955" cy="404087"/>
          </a:xfrm>
          <a:prstGeom prst="leftBrace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615951" y="3969906"/>
            <a:ext cx="363680" cy="898237"/>
          </a:xfrm>
          <a:prstGeom prst="leftBrace">
            <a:avLst>
              <a:gd name="adj1" fmla="val 8333"/>
              <a:gd name="adj2" fmla="val 50000"/>
            </a:avLst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51000" y="4572000"/>
            <a:ext cx="646545" cy="19627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948895" y="6538912"/>
            <a:ext cx="36512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700" y="647700"/>
            <a:ext cx="7673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The effect of an EM field on the </a:t>
            </a:r>
            <a:r>
              <a:rPr lang="en-US" sz="1600" dirty="0" err="1" smtClean="0">
                <a:latin typeface="Times New Roman"/>
                <a:cs typeface="Times New Roman"/>
              </a:rPr>
              <a:t>eigen</a:t>
            </a:r>
            <a:r>
              <a:rPr lang="en-US" sz="1600" dirty="0" smtClean="0">
                <a:latin typeface="Times New Roman"/>
                <a:cs typeface="Times New Roman"/>
              </a:rPr>
              <a:t> functions and </a:t>
            </a:r>
            <a:r>
              <a:rPr lang="en-US" sz="1600" dirty="0" err="1" smtClean="0">
                <a:latin typeface="Times New Roman"/>
                <a:cs typeface="Times New Roman"/>
              </a:rPr>
              <a:t>eigen</a:t>
            </a:r>
            <a:r>
              <a:rPr lang="en-US" sz="1600" dirty="0" smtClean="0">
                <a:latin typeface="Times New Roman"/>
                <a:cs typeface="Times New Roman"/>
              </a:rPr>
              <a:t> values of a charged particle</a:t>
            </a:r>
          </a:p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The Hamiltonian for the combined system of a charged particle in a general EM field</a:t>
            </a:r>
          </a:p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The Hamiltonian for a charged particle in a uniform, static B field</a:t>
            </a:r>
          </a:p>
          <a:p>
            <a:pPr marL="400050" indent="-400050">
              <a:buAutoNum type="romanUcPeriod"/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400050" indent="-400050"/>
            <a:r>
              <a:rPr lang="en-US" sz="1600" dirty="0" smtClean="0">
                <a:latin typeface="Times New Roman"/>
                <a:cs typeface="Times New Roman"/>
              </a:rPr>
              <a:t>Read Chapter 15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4150" y="190500"/>
          <a:ext cx="6655956" cy="6165850"/>
        </p:xfrm>
        <a:graphic>
          <a:graphicData uri="http://schemas.openxmlformats.org/presentationml/2006/ole">
            <p:oleObj spid="_x0000_s65538" name="Equation" r:id="rId3" imgW="5346700" imgH="495300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0800000">
            <a:off x="2806700" y="2578100"/>
            <a:ext cx="571500" cy="4953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3207544" y="2749551"/>
            <a:ext cx="494507" cy="15319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50850" y="4546600"/>
            <a:ext cx="3797300" cy="986367"/>
          </a:xfrm>
          <a:custGeom>
            <a:avLst/>
            <a:gdLst>
              <a:gd name="connsiteX0" fmla="*/ 463550 w 3797300"/>
              <a:gd name="connsiteY0" fmla="*/ 965200 h 986367"/>
              <a:gd name="connsiteX1" fmla="*/ 488950 w 3797300"/>
              <a:gd name="connsiteY1" fmla="*/ 889000 h 986367"/>
              <a:gd name="connsiteX2" fmla="*/ 3397250 w 3797300"/>
              <a:gd name="connsiteY2" fmla="*/ 838200 h 986367"/>
              <a:gd name="connsiteX3" fmla="*/ 2889250 w 3797300"/>
              <a:gd name="connsiteY3" fmla="*/ 0 h 98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986367">
                <a:moveTo>
                  <a:pt x="463550" y="965200"/>
                </a:moveTo>
                <a:cubicBezTo>
                  <a:pt x="231775" y="937683"/>
                  <a:pt x="0" y="910167"/>
                  <a:pt x="488950" y="889000"/>
                </a:cubicBezTo>
                <a:cubicBezTo>
                  <a:pt x="977900" y="867833"/>
                  <a:pt x="2997200" y="986367"/>
                  <a:pt x="3397250" y="838200"/>
                </a:cubicBezTo>
                <a:cubicBezTo>
                  <a:pt x="3797300" y="690033"/>
                  <a:pt x="2889250" y="0"/>
                  <a:pt x="288925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700" y="647700"/>
            <a:ext cx="5993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The Hamiltonian for a charged particle in an EM field</a:t>
            </a:r>
          </a:p>
          <a:p>
            <a:pPr marL="400050" indent="-400050">
              <a:buFontTx/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The Hamiltonian for a charged particle in a uniform, static B field</a:t>
            </a:r>
          </a:p>
          <a:p>
            <a:pPr marL="400050" indent="-400050">
              <a:buFontTx/>
              <a:buAutoNum type="romanUcPeriod"/>
            </a:pPr>
            <a:r>
              <a:rPr lang="en-US" sz="1600" dirty="0" smtClean="0">
                <a:latin typeface="Times New Roman"/>
                <a:cs typeface="Times New Roman"/>
              </a:rPr>
              <a:t>The normal Zeeman effect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1449" y="165100"/>
          <a:ext cx="5295359" cy="6191250"/>
        </p:xfrm>
        <a:graphic>
          <a:graphicData uri="http://schemas.openxmlformats.org/presentationml/2006/ole">
            <p:oleObj spid="_x0000_s67586" name="Equation" r:id="rId3" imgW="4203700" imgH="49149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1397000" y="4356100"/>
            <a:ext cx="391583" cy="673100"/>
          </a:xfrm>
          <a:custGeom>
            <a:avLst/>
            <a:gdLst>
              <a:gd name="connsiteX0" fmla="*/ 63500 w 391583"/>
              <a:gd name="connsiteY0" fmla="*/ 673100 h 673100"/>
              <a:gd name="connsiteX1" fmla="*/ 381000 w 391583"/>
              <a:gd name="connsiteY1" fmla="*/ 228600 h 673100"/>
              <a:gd name="connsiteX2" fmla="*/ 0 w 391583"/>
              <a:gd name="connsiteY2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583" h="673100">
                <a:moveTo>
                  <a:pt x="63500" y="673100"/>
                </a:moveTo>
                <a:cubicBezTo>
                  <a:pt x="227541" y="506941"/>
                  <a:pt x="391583" y="340783"/>
                  <a:pt x="381000" y="228600"/>
                </a:cubicBezTo>
                <a:cubicBezTo>
                  <a:pt x="370417" y="116417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7800" y="122916"/>
          <a:ext cx="6540500" cy="6233434"/>
        </p:xfrm>
        <a:graphic>
          <a:graphicData uri="http://schemas.openxmlformats.org/presentationml/2006/ole">
            <p:oleObj spid="_x0000_s68612" name="Equation" r:id="rId3" imgW="5410200" imgH="5156200" progId="Equation.DSMT4">
              <p:embed/>
            </p:oleObj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1339849" y="5206997"/>
            <a:ext cx="317499" cy="101600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2990850" y="4857747"/>
            <a:ext cx="317499" cy="1549405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28750" y="5924548"/>
          <a:ext cx="139700" cy="190500"/>
        </p:xfrm>
        <a:graphic>
          <a:graphicData uri="http://schemas.openxmlformats.org/presentationml/2006/ole">
            <p:oleObj spid="_x0000_s68613" name="Equation" r:id="rId4" imgW="139700" imgH="190500" progId="Equation.DSMT4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-38100" y="4775200"/>
            <a:ext cx="7366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1450" y="177800"/>
          <a:ext cx="6000750" cy="6352082"/>
        </p:xfrm>
        <a:graphic>
          <a:graphicData uri="http://schemas.openxmlformats.org/presentationml/2006/ole">
            <p:oleObj spid="_x0000_s69634" name="Equation" r:id="rId3" imgW="5422900" imgH="57404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3188494" y="1054100"/>
            <a:ext cx="7366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-237728" y="5556348"/>
            <a:ext cx="194548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763044" y="6529088"/>
            <a:ext cx="3683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838199" y="2971797"/>
            <a:ext cx="152401" cy="86360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68538" y="3708401"/>
          <a:ext cx="1358900" cy="177800"/>
        </p:xfrm>
        <a:graphic>
          <a:graphicData uri="http://schemas.openxmlformats.org/presentationml/2006/ole">
            <p:oleObj spid="_x0000_s69635" name="Equation" r:id="rId4" imgW="1358900" imgH="177800" progId="Equation.DSMT4">
              <p:embed/>
            </p:oleObj>
          </a:graphicData>
        </a:graphic>
      </p:graphicFrame>
      <p:sp>
        <p:nvSpPr>
          <p:cNvPr id="11" name="Freeform 10"/>
          <p:cNvSpPr/>
          <p:nvPr/>
        </p:nvSpPr>
        <p:spPr>
          <a:xfrm>
            <a:off x="965200" y="3479800"/>
            <a:ext cx="1282700" cy="304800"/>
          </a:xfrm>
          <a:custGeom>
            <a:avLst/>
            <a:gdLst>
              <a:gd name="connsiteX0" fmla="*/ 1282700 w 1282700"/>
              <a:gd name="connsiteY0" fmla="*/ 304800 h 304800"/>
              <a:gd name="connsiteX1" fmla="*/ 977900 w 1282700"/>
              <a:gd name="connsiteY1" fmla="*/ 76200 h 304800"/>
              <a:gd name="connsiteX2" fmla="*/ 228600 w 1282700"/>
              <a:gd name="connsiteY2" fmla="*/ 50800 h 304800"/>
              <a:gd name="connsiteX3" fmla="*/ 0 w 1282700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2700" h="304800">
                <a:moveTo>
                  <a:pt x="1282700" y="304800"/>
                </a:moveTo>
                <a:cubicBezTo>
                  <a:pt x="1218141" y="211666"/>
                  <a:pt x="1153583" y="118533"/>
                  <a:pt x="977900" y="76200"/>
                </a:cubicBezTo>
                <a:cubicBezTo>
                  <a:pt x="802217" y="33867"/>
                  <a:pt x="391583" y="63500"/>
                  <a:pt x="228600" y="50800"/>
                </a:cubicBezTo>
                <a:cubicBezTo>
                  <a:pt x="65617" y="38100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267883" y="2451100"/>
            <a:ext cx="3373967" cy="1270000"/>
          </a:xfrm>
          <a:custGeom>
            <a:avLst/>
            <a:gdLst>
              <a:gd name="connsiteX0" fmla="*/ 1005417 w 3373967"/>
              <a:gd name="connsiteY0" fmla="*/ 1270000 h 1270000"/>
              <a:gd name="connsiteX1" fmla="*/ 1170517 w 3373967"/>
              <a:gd name="connsiteY1" fmla="*/ 1092200 h 1270000"/>
              <a:gd name="connsiteX2" fmla="*/ 3151717 w 3373967"/>
              <a:gd name="connsiteY2" fmla="*/ 1016000 h 1270000"/>
              <a:gd name="connsiteX3" fmla="*/ 2504017 w 3373967"/>
              <a:gd name="connsiteY3" fmla="*/ 114300 h 1270000"/>
              <a:gd name="connsiteX4" fmla="*/ 903817 w 3373967"/>
              <a:gd name="connsiteY4" fmla="*/ 330200 h 1270000"/>
              <a:gd name="connsiteX5" fmla="*/ 611717 w 3373967"/>
              <a:gd name="connsiteY5" fmla="*/ 152400 h 1270000"/>
              <a:gd name="connsiteX6" fmla="*/ 91017 w 3373967"/>
              <a:gd name="connsiteY6" fmla="*/ 114300 h 1270000"/>
              <a:gd name="connsiteX7" fmla="*/ 65617 w 3373967"/>
              <a:gd name="connsiteY7" fmla="*/ 2032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3967" h="1270000">
                <a:moveTo>
                  <a:pt x="1005417" y="1270000"/>
                </a:moveTo>
                <a:cubicBezTo>
                  <a:pt x="909108" y="1202266"/>
                  <a:pt x="812800" y="1134533"/>
                  <a:pt x="1170517" y="1092200"/>
                </a:cubicBezTo>
                <a:cubicBezTo>
                  <a:pt x="1528234" y="1049867"/>
                  <a:pt x="2929467" y="1178983"/>
                  <a:pt x="3151717" y="1016000"/>
                </a:cubicBezTo>
                <a:cubicBezTo>
                  <a:pt x="3373967" y="853017"/>
                  <a:pt x="2878667" y="228600"/>
                  <a:pt x="2504017" y="114300"/>
                </a:cubicBezTo>
                <a:cubicBezTo>
                  <a:pt x="2129367" y="0"/>
                  <a:pt x="1219200" y="323850"/>
                  <a:pt x="903817" y="330200"/>
                </a:cubicBezTo>
                <a:cubicBezTo>
                  <a:pt x="588434" y="336550"/>
                  <a:pt x="747184" y="188383"/>
                  <a:pt x="611717" y="152400"/>
                </a:cubicBezTo>
                <a:cubicBezTo>
                  <a:pt x="476250" y="116417"/>
                  <a:pt x="182034" y="105833"/>
                  <a:pt x="91017" y="114300"/>
                </a:cubicBezTo>
                <a:cubicBezTo>
                  <a:pt x="0" y="122767"/>
                  <a:pt x="65617" y="203200"/>
                  <a:pt x="65617" y="2032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7649" y="152399"/>
          <a:ext cx="4954407" cy="6569075"/>
        </p:xfrm>
        <a:graphic>
          <a:graphicData uri="http://schemas.openxmlformats.org/presentationml/2006/ole">
            <p:oleObj spid="_x0000_s70658" name="Equation" r:id="rId3" imgW="4559300" imgH="60452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482852" y="3206747"/>
            <a:ext cx="317498" cy="863606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152399"/>
            <a:ext cx="1714500" cy="774701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4150" y="298449"/>
          <a:ext cx="8335120" cy="6423025"/>
        </p:xfrm>
        <a:graphic>
          <a:graphicData uri="http://schemas.openxmlformats.org/presentationml/2006/ole">
            <p:oleObj spid="_x0000_s71682" name="Equation" r:id="rId3" imgW="7861300" imgH="6057900" progId="Equation.DSMT4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>
            <a:off x="455613" y="6275387"/>
            <a:ext cx="892174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767954" y="3102372"/>
            <a:ext cx="577056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405582" y="3073398"/>
            <a:ext cx="17224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698082" y="2964655"/>
            <a:ext cx="188118" cy="17224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48217" y="558800"/>
            <a:ext cx="1509183" cy="393700"/>
          </a:xfrm>
          <a:custGeom>
            <a:avLst/>
            <a:gdLst>
              <a:gd name="connsiteX0" fmla="*/ 1509183 w 1509183"/>
              <a:gd name="connsiteY0" fmla="*/ 393700 h 393700"/>
              <a:gd name="connsiteX1" fmla="*/ 924983 w 1509183"/>
              <a:gd name="connsiteY1" fmla="*/ 76200 h 393700"/>
              <a:gd name="connsiteX2" fmla="*/ 137583 w 1509183"/>
              <a:gd name="connsiteY2" fmla="*/ 25400 h 393700"/>
              <a:gd name="connsiteX3" fmla="*/ 99483 w 1509183"/>
              <a:gd name="connsiteY3" fmla="*/ 22860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183" h="393700">
                <a:moveTo>
                  <a:pt x="1509183" y="393700"/>
                </a:moveTo>
                <a:cubicBezTo>
                  <a:pt x="1331383" y="265641"/>
                  <a:pt x="1153583" y="137583"/>
                  <a:pt x="924983" y="76200"/>
                </a:cubicBezTo>
                <a:cubicBezTo>
                  <a:pt x="696383" y="14817"/>
                  <a:pt x="275166" y="0"/>
                  <a:pt x="137583" y="25400"/>
                </a:cubicBezTo>
                <a:cubicBezTo>
                  <a:pt x="0" y="50800"/>
                  <a:pt x="99483" y="228600"/>
                  <a:pt x="99483" y="2286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253809" y="1119957"/>
            <a:ext cx="2006266" cy="888907"/>
            <a:chOff x="6315365" y="958274"/>
            <a:chExt cx="1327495" cy="888907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6465802" y="1255799"/>
              <a:ext cx="406400" cy="222366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557819" y="1004455"/>
              <a:ext cx="1062181" cy="565727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6780186" y="1006042"/>
              <a:ext cx="839816" cy="157739"/>
            </a:xfrm>
            <a:prstGeom prst="straightConnector1">
              <a:avLst/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478719" y="1189280"/>
            <a:ext cx="126049" cy="152400"/>
          </p:xfrm>
          <a:graphic>
            <a:graphicData uri="http://schemas.openxmlformats.org/presentationml/2006/ole">
              <p:oleObj spid="_x0000_s71684" name="Equation" r:id="rId4" imgW="127000" imgH="152400" progId="Equation.DSMT4">
                <p:embed/>
              </p:oleObj>
            </a:graphicData>
          </a:graphic>
        </p:graphicFrame>
        <p:sp>
          <p:nvSpPr>
            <p:cNvPr id="20" name="Oval 19"/>
            <p:cNvSpPr/>
            <p:nvPr/>
          </p:nvSpPr>
          <p:spPr>
            <a:xfrm>
              <a:off x="6755786" y="1145346"/>
              <a:ext cx="45719" cy="45719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557820" y="1524001"/>
              <a:ext cx="45719" cy="4618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97141" y="958274"/>
              <a:ext cx="45719" cy="46181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15365" y="1570182"/>
              <a:ext cx="3129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Euclid Math One" charset="2"/>
                  <a:cs typeface="Euclid Math One" charset="2"/>
                </a:rPr>
                <a:t>O</a:t>
              </a:r>
              <a:endParaRPr lang="en-US" sz="1200" dirty="0">
                <a:latin typeface="Euclid Math One" charset="2"/>
                <a:cs typeface="Euclid Math One" charset="2"/>
              </a:endParaRPr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388100" y="1520584"/>
          <a:ext cx="165100" cy="165100"/>
        </p:xfrm>
        <a:graphic>
          <a:graphicData uri="http://schemas.openxmlformats.org/presentationml/2006/ole">
            <p:oleObj spid="_x0000_s71686" name="Equation" r:id="rId5" imgW="165100" imgH="165100" progId="Equation.DSMT4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223000" y="1002624"/>
          <a:ext cx="660400" cy="165100"/>
        </p:xfrm>
        <a:graphic>
          <a:graphicData uri="http://schemas.openxmlformats.org/presentationml/2006/ole">
            <p:oleObj spid="_x0000_s71687" name="Equation" r:id="rId6" imgW="660400" imgH="165100" progId="Equation.DSMT4">
              <p:embed/>
            </p:oleObj>
          </a:graphicData>
        </a:graphic>
      </p:graphicFrame>
      <p:sp>
        <p:nvSpPr>
          <p:cNvPr id="30" name="Freeform 29"/>
          <p:cNvSpPr/>
          <p:nvPr/>
        </p:nvSpPr>
        <p:spPr>
          <a:xfrm>
            <a:off x="6392334" y="596900"/>
            <a:ext cx="1176866" cy="1600200"/>
          </a:xfrm>
          <a:custGeom>
            <a:avLst/>
            <a:gdLst>
              <a:gd name="connsiteX0" fmla="*/ 46566 w 1176866"/>
              <a:gd name="connsiteY0" fmla="*/ 1600200 h 1600200"/>
              <a:gd name="connsiteX1" fmla="*/ 71966 w 1176866"/>
              <a:gd name="connsiteY1" fmla="*/ 1308100 h 1600200"/>
              <a:gd name="connsiteX2" fmla="*/ 478366 w 1176866"/>
              <a:gd name="connsiteY2" fmla="*/ 1206500 h 1600200"/>
              <a:gd name="connsiteX3" fmla="*/ 795866 w 1176866"/>
              <a:gd name="connsiteY3" fmla="*/ 850900 h 1600200"/>
              <a:gd name="connsiteX4" fmla="*/ 821266 w 1176866"/>
              <a:gd name="connsiteY4" fmla="*/ 203200 h 1600200"/>
              <a:gd name="connsiteX5" fmla="*/ 1176866 w 1176866"/>
              <a:gd name="connsiteY5" fmla="*/ 0 h 1600200"/>
              <a:gd name="connsiteX6" fmla="*/ 1176866 w 1176866"/>
              <a:gd name="connsiteY6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866" h="1600200">
                <a:moveTo>
                  <a:pt x="46566" y="1600200"/>
                </a:moveTo>
                <a:cubicBezTo>
                  <a:pt x="23283" y="1486958"/>
                  <a:pt x="0" y="1373716"/>
                  <a:pt x="71966" y="1308100"/>
                </a:cubicBezTo>
                <a:cubicBezTo>
                  <a:pt x="143932" y="1242484"/>
                  <a:pt x="357716" y="1282700"/>
                  <a:pt x="478366" y="1206500"/>
                </a:cubicBezTo>
                <a:cubicBezTo>
                  <a:pt x="599016" y="1130300"/>
                  <a:pt x="738716" y="1018117"/>
                  <a:pt x="795866" y="850900"/>
                </a:cubicBezTo>
                <a:cubicBezTo>
                  <a:pt x="853016" y="683683"/>
                  <a:pt x="757766" y="345017"/>
                  <a:pt x="821266" y="203200"/>
                </a:cubicBezTo>
                <a:cubicBezTo>
                  <a:pt x="884766" y="61383"/>
                  <a:pt x="1176866" y="0"/>
                  <a:pt x="1176866" y="0"/>
                </a:cubicBezTo>
                <a:lnTo>
                  <a:pt x="1176866" y="0"/>
                </a:lnTo>
              </a:path>
            </a:pathLst>
          </a:cu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V="1">
            <a:off x="7056052" y="1061351"/>
            <a:ext cx="304406" cy="3455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327900" y="1002624"/>
          <a:ext cx="241300" cy="165100"/>
        </p:xfrm>
        <a:graphic>
          <a:graphicData uri="http://schemas.openxmlformats.org/presentationml/2006/ole">
            <p:oleObj spid="_x0000_s71688" name="Equation" r:id="rId7" imgW="241300" imgH="165100" progId="Equation.DSMT4">
              <p:embed/>
            </p:oleObj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5843224" y="1040330"/>
          <a:ext cx="152400" cy="190500"/>
        </p:xfrm>
        <a:graphic>
          <a:graphicData uri="http://schemas.openxmlformats.org/presentationml/2006/ole">
            <p:oleObj spid="_x0000_s71689" name="Equation" r:id="rId8" imgW="152400" imgH="190500" progId="Equation.DSMT4">
              <p:embed/>
            </p:oleObj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883400" y="1843764"/>
          <a:ext cx="152400" cy="165100"/>
        </p:xfrm>
        <a:graphic>
          <a:graphicData uri="http://schemas.openxmlformats.org/presentationml/2006/ole">
            <p:oleObj spid="_x0000_s71690" name="Equation" r:id="rId9" imgW="152400" imgH="165100" progId="Equation.DSMT4">
              <p:embed/>
            </p:oleObj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863849" y="1799314"/>
          <a:ext cx="1257300" cy="419100"/>
        </p:xfrm>
        <a:graphic>
          <a:graphicData uri="http://schemas.openxmlformats.org/presentationml/2006/ole">
            <p:oleObj spid="_x0000_s71691" name="Equation" r:id="rId10" imgW="1257300" imgH="419100" progId="Equation.DSMT4">
              <p:embed/>
            </p:oleObj>
          </a:graphicData>
        </a:graphic>
      </p:graphicFrame>
      <p:sp>
        <p:nvSpPr>
          <p:cNvPr id="40" name="Freeform 39"/>
          <p:cNvSpPr/>
          <p:nvPr/>
        </p:nvSpPr>
        <p:spPr>
          <a:xfrm>
            <a:off x="317500" y="1955800"/>
            <a:ext cx="2501900" cy="317500"/>
          </a:xfrm>
          <a:custGeom>
            <a:avLst/>
            <a:gdLst>
              <a:gd name="connsiteX0" fmla="*/ 2501900 w 2501900"/>
              <a:gd name="connsiteY0" fmla="*/ 0 h 317500"/>
              <a:gd name="connsiteX1" fmla="*/ 1943100 w 2501900"/>
              <a:gd name="connsiteY1" fmla="*/ 38100 h 317500"/>
              <a:gd name="connsiteX2" fmla="*/ 457200 w 2501900"/>
              <a:gd name="connsiteY2" fmla="*/ 165100 h 317500"/>
              <a:gd name="connsiteX3" fmla="*/ 0 w 2501900"/>
              <a:gd name="connsiteY3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1900" h="317500">
                <a:moveTo>
                  <a:pt x="2501900" y="0"/>
                </a:moveTo>
                <a:cubicBezTo>
                  <a:pt x="2392891" y="5291"/>
                  <a:pt x="1943100" y="38100"/>
                  <a:pt x="1943100" y="38100"/>
                </a:cubicBezTo>
                <a:cubicBezTo>
                  <a:pt x="1602317" y="65617"/>
                  <a:pt x="781050" y="118533"/>
                  <a:pt x="457200" y="165100"/>
                </a:cubicBezTo>
                <a:cubicBezTo>
                  <a:pt x="133350" y="211667"/>
                  <a:pt x="0" y="317500"/>
                  <a:pt x="0" y="3175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44500" y="381000"/>
          <a:ext cx="6108700" cy="2029968"/>
        </p:xfrm>
        <a:graphic>
          <a:graphicData uri="http://schemas.openxmlformats.org/presentationml/2006/ole">
            <p:oleObj spid="_x0000_s72710" name="Equation" r:id="rId3" imgW="4127500" imgH="1371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3200" y="184150"/>
          <a:ext cx="6781800" cy="6489700"/>
        </p:xfrm>
        <a:graphic>
          <a:graphicData uri="http://schemas.openxmlformats.org/presentationml/2006/ole">
            <p:oleObj spid="_x0000_s73730" name="Equation" r:id="rId3" imgW="6781800" imgH="64897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4114800" y="3987800"/>
            <a:ext cx="444500" cy="558800"/>
          </a:xfrm>
          <a:custGeom>
            <a:avLst/>
            <a:gdLst>
              <a:gd name="connsiteX0" fmla="*/ 0 w 444500"/>
              <a:gd name="connsiteY0" fmla="*/ 558800 h 558800"/>
              <a:gd name="connsiteX1" fmla="*/ 152400 w 444500"/>
              <a:gd name="connsiteY1" fmla="*/ 228600 h 558800"/>
              <a:gd name="connsiteX2" fmla="*/ 444500 w 444500"/>
              <a:gd name="connsiteY2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558800">
                <a:moveTo>
                  <a:pt x="0" y="558800"/>
                </a:moveTo>
                <a:cubicBezTo>
                  <a:pt x="39158" y="440266"/>
                  <a:pt x="78317" y="321733"/>
                  <a:pt x="152400" y="228600"/>
                </a:cubicBezTo>
                <a:cubicBezTo>
                  <a:pt x="226483" y="135467"/>
                  <a:pt x="444500" y="0"/>
                  <a:pt x="44450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03200" y="1409700"/>
            <a:ext cx="14859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485900" y="2222500"/>
            <a:ext cx="2286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 flipH="1">
            <a:off x="658811" y="4926015"/>
            <a:ext cx="155578" cy="990600"/>
          </a:xfrm>
          <a:prstGeom prst="leftBrace">
            <a:avLst>
              <a:gd name="adj1" fmla="val 8333"/>
              <a:gd name="adj2" fmla="val 5000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79400" y="5156200"/>
            <a:ext cx="482600" cy="173567"/>
          </a:xfrm>
          <a:custGeom>
            <a:avLst/>
            <a:gdLst>
              <a:gd name="connsiteX0" fmla="*/ 482600 w 482600"/>
              <a:gd name="connsiteY0" fmla="*/ 127000 h 173567"/>
              <a:gd name="connsiteX1" fmla="*/ 88900 w 482600"/>
              <a:gd name="connsiteY1" fmla="*/ 152400 h 173567"/>
              <a:gd name="connsiteX2" fmla="*/ 0 w 482600"/>
              <a:gd name="connsiteY2" fmla="*/ 0 h 1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173567">
                <a:moveTo>
                  <a:pt x="482600" y="127000"/>
                </a:moveTo>
                <a:cubicBezTo>
                  <a:pt x="325966" y="150283"/>
                  <a:pt x="169333" y="173567"/>
                  <a:pt x="88900" y="152400"/>
                </a:cubicBezTo>
                <a:cubicBezTo>
                  <a:pt x="8467" y="131233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1450" y="127000"/>
          <a:ext cx="6489700" cy="6594475"/>
        </p:xfrm>
        <a:graphic>
          <a:graphicData uri="http://schemas.openxmlformats.org/presentationml/2006/ole">
            <p:oleObj spid="_x0000_s18434" name="Equation" r:id="rId3" imgW="5499100" imgH="55880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4032252" y="4494069"/>
            <a:ext cx="305955" cy="404087"/>
          </a:xfrm>
          <a:prstGeom prst="leftBrace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2379129" y="4578541"/>
            <a:ext cx="335621" cy="26480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206317" y="5438302"/>
            <a:ext cx="416426" cy="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921000" y="3440545"/>
            <a:ext cx="542636" cy="334819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16036" y="3425535"/>
            <a:ext cx="542636" cy="334819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312390" y="2916382"/>
            <a:ext cx="539172" cy="47913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21" idx="1"/>
          </p:cNvCxnSpPr>
          <p:nvPr/>
        </p:nvCxnSpPr>
        <p:spPr>
          <a:xfrm>
            <a:off x="4158672" y="3577939"/>
            <a:ext cx="736604" cy="6154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63820" y="2747824"/>
            <a:ext cx="2467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Normalization not yet specified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5276" y="3377869"/>
            <a:ext cx="22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Spherical </a:t>
            </a:r>
            <a:r>
              <a:rPr lang="en-US" sz="1400" dirty="0" err="1" smtClean="0">
                <a:latin typeface="Times New Roman"/>
                <a:cs typeface="Times New Roman"/>
              </a:rPr>
              <a:t>Neuman</a:t>
            </a:r>
            <a:r>
              <a:rPr lang="en-US" sz="1400" dirty="0" smtClean="0">
                <a:latin typeface="Times New Roman"/>
                <a:cs typeface="Times New Roman"/>
              </a:rPr>
              <a:t> function, 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Irregular @ </a:t>
            </a:r>
            <a:r>
              <a:rPr lang="en-US" sz="1400" dirty="0" err="1" smtClean="0">
                <a:latin typeface="Times New Roman"/>
                <a:cs typeface="Times New Roman"/>
              </a:rPr>
              <a:t>r</a:t>
            </a:r>
            <a:r>
              <a:rPr lang="en-US" sz="1400" dirty="0" smtClean="0">
                <a:latin typeface="Times New Roman"/>
                <a:cs typeface="Times New Roman"/>
              </a:rPr>
              <a:t>=0, so get D=0</a:t>
            </a:r>
            <a:endParaRPr lang="en-US" sz="1600" dirty="0"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842813" y="889001"/>
            <a:ext cx="152400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06400" y="196849"/>
          <a:ext cx="3048000" cy="6512247"/>
        </p:xfrm>
        <a:graphic>
          <a:graphicData uri="http://schemas.openxmlformats.org/presentationml/2006/ole">
            <p:oleObj spid="_x0000_s74754" name="Equation" r:id="rId3" imgW="2882900" imgH="61595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863602" y="4546602"/>
            <a:ext cx="203196" cy="330200"/>
          </a:xfrm>
          <a:prstGeom prst="leftBrace">
            <a:avLst>
              <a:gd name="adj1" fmla="val 8333"/>
              <a:gd name="adj2" fmla="val 5000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65200" y="4851400"/>
            <a:ext cx="330200" cy="190500"/>
          </a:xfrm>
          <a:custGeom>
            <a:avLst/>
            <a:gdLst>
              <a:gd name="connsiteX0" fmla="*/ 0 w 330200"/>
              <a:gd name="connsiteY0" fmla="*/ 0 h 190500"/>
              <a:gd name="connsiteX1" fmla="*/ 330200 w 3302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190500">
                <a:moveTo>
                  <a:pt x="0" y="0"/>
                </a:moveTo>
                <a:lnTo>
                  <a:pt x="330200" y="19050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07591" y="3847703"/>
            <a:ext cx="786606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855133" y="5791200"/>
            <a:ext cx="2315634" cy="520700"/>
          </a:xfrm>
          <a:custGeom>
            <a:avLst/>
            <a:gdLst>
              <a:gd name="connsiteX0" fmla="*/ 2053167 w 2315634"/>
              <a:gd name="connsiteY0" fmla="*/ 0 h 520700"/>
              <a:gd name="connsiteX1" fmla="*/ 2027767 w 2315634"/>
              <a:gd name="connsiteY1" fmla="*/ 215900 h 520700"/>
              <a:gd name="connsiteX2" fmla="*/ 325967 w 2315634"/>
              <a:gd name="connsiteY2" fmla="*/ 279400 h 520700"/>
              <a:gd name="connsiteX3" fmla="*/ 71967 w 2315634"/>
              <a:gd name="connsiteY3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634" h="520700">
                <a:moveTo>
                  <a:pt x="2053167" y="0"/>
                </a:moveTo>
                <a:cubicBezTo>
                  <a:pt x="2184400" y="84666"/>
                  <a:pt x="2315634" y="169333"/>
                  <a:pt x="2027767" y="215900"/>
                </a:cubicBezTo>
                <a:cubicBezTo>
                  <a:pt x="1739900" y="262467"/>
                  <a:pt x="651934" y="228600"/>
                  <a:pt x="325967" y="279400"/>
                </a:cubicBezTo>
                <a:cubicBezTo>
                  <a:pt x="0" y="330200"/>
                  <a:pt x="71967" y="520700"/>
                  <a:pt x="71967" y="5207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1299" y="203199"/>
          <a:ext cx="6093489" cy="6518275"/>
        </p:xfrm>
        <a:graphic>
          <a:graphicData uri="http://schemas.openxmlformats.org/presentationml/2006/ole">
            <p:oleObj spid="_x0000_s75778" name="Equation" r:id="rId3" imgW="5283200" imgH="5651500" progId="Equation.DSMT4">
              <p:embed/>
            </p:oleObj>
          </a:graphicData>
        </a:graphic>
      </p:graphicFrame>
      <p:sp>
        <p:nvSpPr>
          <p:cNvPr id="4" name="Freeform 3"/>
          <p:cNvSpPr/>
          <p:nvPr/>
        </p:nvSpPr>
        <p:spPr>
          <a:xfrm>
            <a:off x="1585383" y="5969000"/>
            <a:ext cx="243417" cy="419100"/>
          </a:xfrm>
          <a:custGeom>
            <a:avLst/>
            <a:gdLst>
              <a:gd name="connsiteX0" fmla="*/ 243417 w 243417"/>
              <a:gd name="connsiteY0" fmla="*/ 419100 h 419100"/>
              <a:gd name="connsiteX1" fmla="*/ 40217 w 243417"/>
              <a:gd name="connsiteY1" fmla="*/ 381000 h 419100"/>
              <a:gd name="connsiteX2" fmla="*/ 2117 w 243417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417" h="419100">
                <a:moveTo>
                  <a:pt x="243417" y="419100"/>
                </a:moveTo>
                <a:lnTo>
                  <a:pt x="40217" y="381000"/>
                </a:lnTo>
                <a:cubicBezTo>
                  <a:pt x="0" y="311150"/>
                  <a:pt x="2117" y="0"/>
                  <a:pt x="2117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057401" y="2413002"/>
            <a:ext cx="203197" cy="660400"/>
          </a:xfrm>
          <a:prstGeom prst="leftBrace">
            <a:avLst>
              <a:gd name="adj1" fmla="val 8333"/>
              <a:gd name="adj2" fmla="val 5000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27250" y="2908300"/>
            <a:ext cx="450850" cy="266700"/>
          </a:xfrm>
          <a:custGeom>
            <a:avLst/>
            <a:gdLst>
              <a:gd name="connsiteX0" fmla="*/ 31750 w 450850"/>
              <a:gd name="connsiteY0" fmla="*/ 0 h 266700"/>
              <a:gd name="connsiteX1" fmla="*/ 69850 w 450850"/>
              <a:gd name="connsiteY1" fmla="*/ 165100 h 266700"/>
              <a:gd name="connsiteX2" fmla="*/ 450850 w 45085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850" h="266700">
                <a:moveTo>
                  <a:pt x="31750" y="0"/>
                </a:moveTo>
                <a:cubicBezTo>
                  <a:pt x="15875" y="60325"/>
                  <a:pt x="0" y="120650"/>
                  <a:pt x="69850" y="165100"/>
                </a:cubicBezTo>
                <a:cubicBezTo>
                  <a:pt x="139700" y="209550"/>
                  <a:pt x="450850" y="266700"/>
                  <a:pt x="450850" y="2667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5422900"/>
            <a:ext cx="3911600" cy="5461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504825" y="406400"/>
          <a:ext cx="4437063" cy="1636713"/>
        </p:xfrm>
        <a:graphic>
          <a:graphicData uri="http://schemas.openxmlformats.org/presentationml/2006/ole">
            <p:oleObj spid="_x0000_s76802" name="Equation" r:id="rId3" imgW="2997200" imgH="11049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3850" y="215900"/>
          <a:ext cx="5879630" cy="6350000"/>
        </p:xfrm>
        <a:graphic>
          <a:graphicData uri="http://schemas.openxmlformats.org/presentationml/2006/ole">
            <p:oleObj spid="_x0000_s77826" name="Equation" r:id="rId3" imgW="5397500" imgH="58293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203199" y="165099"/>
          <a:ext cx="6098953" cy="6556375"/>
        </p:xfrm>
        <a:graphic>
          <a:graphicData uri="http://schemas.openxmlformats.org/presentationml/2006/ole">
            <p:oleObj spid="_x0000_s78850" name="Equation" r:id="rId3" imgW="5080000" imgH="54610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647950" y="996949"/>
            <a:ext cx="266699" cy="27940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006602" y="5232398"/>
            <a:ext cx="266699" cy="44450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2552705" y="5226048"/>
            <a:ext cx="266699" cy="44450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79500" y="5587999"/>
            <a:ext cx="990600" cy="27940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590800" y="5791200"/>
            <a:ext cx="1363133" cy="531283"/>
          </a:xfrm>
          <a:custGeom>
            <a:avLst/>
            <a:gdLst>
              <a:gd name="connsiteX0" fmla="*/ 1270000 w 1363133"/>
              <a:gd name="connsiteY0" fmla="*/ 0 h 531283"/>
              <a:gd name="connsiteX1" fmla="*/ 1193800 w 1363133"/>
              <a:gd name="connsiteY1" fmla="*/ 355600 h 531283"/>
              <a:gd name="connsiteX2" fmla="*/ 254000 w 1363133"/>
              <a:gd name="connsiteY2" fmla="*/ 482600 h 531283"/>
              <a:gd name="connsiteX3" fmla="*/ 0 w 1363133"/>
              <a:gd name="connsiteY3" fmla="*/ 63500 h 53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133" h="531283">
                <a:moveTo>
                  <a:pt x="1270000" y="0"/>
                </a:moveTo>
                <a:cubicBezTo>
                  <a:pt x="1316566" y="137583"/>
                  <a:pt x="1363133" y="275167"/>
                  <a:pt x="1193800" y="355600"/>
                </a:cubicBezTo>
                <a:cubicBezTo>
                  <a:pt x="1024467" y="436033"/>
                  <a:pt x="452967" y="531283"/>
                  <a:pt x="254000" y="482600"/>
                </a:cubicBezTo>
                <a:cubicBezTo>
                  <a:pt x="55033" y="433917"/>
                  <a:pt x="0" y="63500"/>
                  <a:pt x="0" y="635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5606" y="2527299"/>
            <a:ext cx="1045627" cy="673101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520700" y="107950"/>
          <a:ext cx="6146800" cy="6642100"/>
        </p:xfrm>
        <a:graphic>
          <a:graphicData uri="http://schemas.openxmlformats.org/presentationml/2006/ole">
            <p:oleObj spid="_x0000_s79874" name="Equation" r:id="rId3" imgW="6146800" imgH="66421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048002" y="5594350"/>
            <a:ext cx="266699" cy="26669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 rot="10800000">
            <a:off x="3181352" y="5861048"/>
            <a:ext cx="133348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 rot="16200000">
            <a:off x="2032002" y="5149848"/>
            <a:ext cx="266699" cy="146049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-355600" y="2641600"/>
            <a:ext cx="11430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693" y="1757740"/>
            <a:ext cx="310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E</a:t>
            </a:r>
            <a:endParaRPr lang="en-US" sz="1600" dirty="0">
              <a:latin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84400" y="2336800"/>
            <a:ext cx="5207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14700" y="1942306"/>
            <a:ext cx="5207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14700" y="2335212"/>
            <a:ext cx="5207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14700" y="2819400"/>
            <a:ext cx="5207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14700" y="3289300"/>
            <a:ext cx="5207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4149" y="190500"/>
          <a:ext cx="6873155" cy="6165850"/>
        </p:xfrm>
        <a:graphic>
          <a:graphicData uri="http://schemas.openxmlformats.org/presentationml/2006/ole">
            <p:oleObj spid="_x0000_s80898" name="Equation" r:id="rId3" imgW="5676900" imgH="50927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832104" y="5003797"/>
            <a:ext cx="266699" cy="1206501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190752" y="2343150"/>
            <a:ext cx="266699" cy="1727197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3479804" y="2978148"/>
            <a:ext cx="266700" cy="26669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3300" y="3136898"/>
            <a:ext cx="10634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/>
                <a:cs typeface="Times New Roman"/>
              </a:rPr>
              <a:t>Set = 0 for now</a:t>
            </a:r>
            <a:endParaRPr lang="en-US" sz="105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1403" y="3182650"/>
            <a:ext cx="569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/>
                <a:cs typeface="Times New Roman"/>
              </a:rPr>
              <a:t>H</a:t>
            </a:r>
            <a:r>
              <a:rPr lang="en-US" sz="1050" baseline="-25000" dirty="0" smtClean="0">
                <a:latin typeface="Times New Roman"/>
                <a:cs typeface="Times New Roman"/>
              </a:rPr>
              <a:t>2D, HO</a:t>
            </a:r>
            <a:endParaRPr lang="en-US" sz="1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3400" y="393700"/>
          <a:ext cx="4902200" cy="1019658"/>
        </p:xfrm>
        <a:graphic>
          <a:graphicData uri="http://schemas.openxmlformats.org/presentationml/2006/ole">
            <p:oleObj spid="_x0000_s82946" name="Equation" r:id="rId3" imgW="3175000" imgH="660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4300" y="114300"/>
          <a:ext cx="8521700" cy="6388100"/>
        </p:xfrm>
        <a:graphic>
          <a:graphicData uri="http://schemas.openxmlformats.org/presentationml/2006/ole">
            <p:oleObj spid="_x0000_s83970" name="Equation" r:id="rId3" imgW="8521700" imgH="6388100" progId="Equation.DSMT4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>
            <a:off x="1079500" y="1295400"/>
            <a:ext cx="939800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>
            <a:off x="1571228" y="1253727"/>
            <a:ext cx="342900" cy="197564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2984500" y="3606800"/>
            <a:ext cx="165100" cy="14097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78000" y="2038350"/>
            <a:ext cx="3215217" cy="535517"/>
          </a:xfrm>
          <a:custGeom>
            <a:avLst/>
            <a:gdLst>
              <a:gd name="connsiteX0" fmla="*/ 0 w 3215217"/>
              <a:gd name="connsiteY0" fmla="*/ 387350 h 535517"/>
              <a:gd name="connsiteX1" fmla="*/ 609600 w 3215217"/>
              <a:gd name="connsiteY1" fmla="*/ 488950 h 535517"/>
              <a:gd name="connsiteX2" fmla="*/ 1625600 w 3215217"/>
              <a:gd name="connsiteY2" fmla="*/ 107950 h 535517"/>
              <a:gd name="connsiteX3" fmla="*/ 2959100 w 3215217"/>
              <a:gd name="connsiteY3" fmla="*/ 44450 h 535517"/>
              <a:gd name="connsiteX4" fmla="*/ 3162300 w 3215217"/>
              <a:gd name="connsiteY4" fmla="*/ 374650 h 5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217" h="535517">
                <a:moveTo>
                  <a:pt x="0" y="387350"/>
                </a:moveTo>
                <a:cubicBezTo>
                  <a:pt x="169333" y="461433"/>
                  <a:pt x="338667" y="535517"/>
                  <a:pt x="609600" y="488950"/>
                </a:cubicBezTo>
                <a:cubicBezTo>
                  <a:pt x="880533" y="442383"/>
                  <a:pt x="1234017" y="182033"/>
                  <a:pt x="1625600" y="107950"/>
                </a:cubicBezTo>
                <a:cubicBezTo>
                  <a:pt x="2017183" y="33867"/>
                  <a:pt x="2702983" y="0"/>
                  <a:pt x="2959100" y="44450"/>
                </a:cubicBezTo>
                <a:cubicBezTo>
                  <a:pt x="3215217" y="88900"/>
                  <a:pt x="3162300" y="374650"/>
                  <a:pt x="3162300" y="37465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" y="2573867"/>
            <a:ext cx="2209800" cy="639233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305447" y="5175647"/>
            <a:ext cx="443706" cy="40640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651647" y="5277247"/>
            <a:ext cx="443706" cy="20320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959100" y="5632450"/>
            <a:ext cx="241300" cy="829733"/>
          </a:xfrm>
          <a:custGeom>
            <a:avLst/>
            <a:gdLst>
              <a:gd name="connsiteX0" fmla="*/ 241300 w 241300"/>
              <a:gd name="connsiteY0" fmla="*/ 793750 h 829733"/>
              <a:gd name="connsiteX1" fmla="*/ 76200 w 241300"/>
              <a:gd name="connsiteY1" fmla="*/ 755650 h 829733"/>
              <a:gd name="connsiteX2" fmla="*/ 114300 w 241300"/>
              <a:gd name="connsiteY2" fmla="*/ 349250 h 829733"/>
              <a:gd name="connsiteX3" fmla="*/ 203200 w 241300"/>
              <a:gd name="connsiteY3" fmla="*/ 44450 h 829733"/>
              <a:gd name="connsiteX4" fmla="*/ 0 w 241300"/>
              <a:gd name="connsiteY4" fmla="*/ 82550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00" h="829733">
                <a:moveTo>
                  <a:pt x="241300" y="793750"/>
                </a:moveTo>
                <a:cubicBezTo>
                  <a:pt x="169333" y="811741"/>
                  <a:pt x="97367" y="829733"/>
                  <a:pt x="76200" y="755650"/>
                </a:cubicBezTo>
                <a:cubicBezTo>
                  <a:pt x="55033" y="681567"/>
                  <a:pt x="93133" y="467783"/>
                  <a:pt x="114300" y="349250"/>
                </a:cubicBezTo>
                <a:cubicBezTo>
                  <a:pt x="135467" y="230717"/>
                  <a:pt x="222250" y="88900"/>
                  <a:pt x="203200" y="44450"/>
                </a:cubicBezTo>
                <a:cubicBezTo>
                  <a:pt x="184150" y="0"/>
                  <a:pt x="0" y="82550"/>
                  <a:pt x="0" y="8255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5900" y="165100"/>
          <a:ext cx="6337300" cy="5686966"/>
        </p:xfrm>
        <a:graphic>
          <a:graphicData uri="http://schemas.openxmlformats.org/presentationml/2006/ole">
            <p:oleObj spid="_x0000_s84994" name="Equation" r:id="rId3" imgW="5816600" imgH="52197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794000" y="5852066"/>
            <a:ext cx="1460500" cy="50428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35200" y="6146800"/>
            <a:ext cx="7112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84500" y="6145212"/>
            <a:ext cx="7112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638821" y="6408467"/>
            <a:ext cx="44554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674121" y="6330679"/>
            <a:ext cx="44554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97300" y="6143624"/>
            <a:ext cx="1130300" cy="476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733800" y="5877466"/>
            <a:ext cx="1193800" cy="243934"/>
          </a:xfrm>
          <a:custGeom>
            <a:avLst/>
            <a:gdLst>
              <a:gd name="connsiteX0" fmla="*/ 0 w 990600"/>
              <a:gd name="connsiteY0" fmla="*/ 215900 h 215900"/>
              <a:gd name="connsiteX1" fmla="*/ 596900 w 990600"/>
              <a:gd name="connsiteY1" fmla="*/ 152400 h 215900"/>
              <a:gd name="connsiteX2" fmla="*/ 990600 w 99060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215900">
                <a:moveTo>
                  <a:pt x="0" y="215900"/>
                </a:moveTo>
                <a:cubicBezTo>
                  <a:pt x="215900" y="202141"/>
                  <a:pt x="431800" y="188383"/>
                  <a:pt x="596900" y="152400"/>
                </a:cubicBezTo>
                <a:cubicBezTo>
                  <a:pt x="762000" y="116417"/>
                  <a:pt x="990600" y="0"/>
                  <a:pt x="99060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4940300" y="5919788"/>
            <a:ext cx="165100" cy="227012"/>
          </a:xfrm>
          <a:prstGeom prst="righ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46400" y="6108700"/>
            <a:ext cx="45719" cy="52388"/>
          </a:xfrm>
          <a:prstGeom prst="ellips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270500" y="5919788"/>
          <a:ext cx="1092200" cy="241300"/>
        </p:xfrm>
        <a:graphic>
          <a:graphicData uri="http://schemas.openxmlformats.org/presentationml/2006/ole">
            <p:oleObj spid="_x0000_s84995" name="Equation" r:id="rId4" imgW="1092200" imgH="24130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948488" y="5969000"/>
          <a:ext cx="114300" cy="165100"/>
        </p:xfrm>
        <a:graphic>
          <a:graphicData uri="http://schemas.openxmlformats.org/presentationml/2006/ole">
            <p:oleObj spid="_x0000_s84996" name="Equation" r:id="rId5" imgW="114300" imgH="16510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911600" y="6352634"/>
          <a:ext cx="584200" cy="241300"/>
        </p:xfrm>
        <a:graphic>
          <a:graphicData uri="http://schemas.openxmlformats.org/presentationml/2006/ole">
            <p:oleObj spid="_x0000_s84997" name="Equation" r:id="rId6" imgW="584200" imgH="24130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987550" y="6554246"/>
          <a:ext cx="495300" cy="203200"/>
        </p:xfrm>
        <a:graphic>
          <a:graphicData uri="http://schemas.openxmlformats.org/presentationml/2006/ole">
            <p:oleObj spid="_x0000_s84998" name="Equation" r:id="rId7" imgW="495300" imgH="20320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240088" y="5674266"/>
          <a:ext cx="622300" cy="177800"/>
        </p:xfrm>
        <a:graphic>
          <a:graphicData uri="http://schemas.openxmlformats.org/presentationml/2006/ole">
            <p:oleObj spid="_x0000_s84999" name="Equation" r:id="rId8" imgW="622300" imgH="177800" progId="Equation.DSMT4">
              <p:embed/>
            </p:oleObj>
          </a:graphicData>
        </a:graphic>
      </p:graphicFrame>
      <p:sp>
        <p:nvSpPr>
          <p:cNvPr id="22" name="Freeform 21"/>
          <p:cNvSpPr/>
          <p:nvPr/>
        </p:nvSpPr>
        <p:spPr>
          <a:xfrm>
            <a:off x="2501900" y="6235700"/>
            <a:ext cx="457200" cy="455083"/>
          </a:xfrm>
          <a:custGeom>
            <a:avLst/>
            <a:gdLst>
              <a:gd name="connsiteX0" fmla="*/ 0 w 457200"/>
              <a:gd name="connsiteY0" fmla="*/ 444500 h 455083"/>
              <a:gd name="connsiteX1" fmla="*/ 304800 w 457200"/>
              <a:gd name="connsiteY1" fmla="*/ 381000 h 455083"/>
              <a:gd name="connsiteX2" fmla="*/ 457200 w 457200"/>
              <a:gd name="connsiteY2" fmla="*/ 0 h 45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55083">
                <a:moveTo>
                  <a:pt x="0" y="444500"/>
                </a:moveTo>
                <a:cubicBezTo>
                  <a:pt x="114300" y="449791"/>
                  <a:pt x="228600" y="455083"/>
                  <a:pt x="304800" y="381000"/>
                </a:cubicBezTo>
                <a:cubicBezTo>
                  <a:pt x="381000" y="306917"/>
                  <a:pt x="457200" y="0"/>
                  <a:pt x="45720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5636" y="727364"/>
            <a:ext cx="82711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1400" dirty="0" smtClean="0">
                <a:latin typeface="Times New Roman"/>
                <a:cs typeface="Times New Roman"/>
              </a:rPr>
              <a:t>Particle in 3-D spherical well (continued)</a:t>
            </a:r>
          </a:p>
          <a:p>
            <a:pPr marL="400050" indent="-400050">
              <a:buAutoNum type="romanUcPeriod"/>
            </a:pPr>
            <a:r>
              <a:rPr lang="en-US" sz="1400" dirty="0" smtClean="0">
                <a:latin typeface="Times New Roman"/>
                <a:cs typeface="Times New Roman"/>
              </a:rPr>
              <a:t>Energies of a particle in a finite spherical well</a:t>
            </a:r>
          </a:p>
          <a:p>
            <a:pPr marL="400050" indent="-400050">
              <a:buAutoNum type="romanUcPeriod"/>
            </a:pPr>
            <a:endParaRPr lang="en-US" sz="1400" dirty="0" smtClean="0">
              <a:latin typeface="Times New Roman"/>
              <a:cs typeface="Times New Roman"/>
            </a:endParaRPr>
          </a:p>
          <a:p>
            <a:pPr marL="400050" indent="-400050"/>
            <a:endParaRPr lang="en-US" sz="1400" dirty="0" smtClean="0">
              <a:latin typeface="Times New Roman"/>
              <a:cs typeface="Times New Roman"/>
            </a:endParaRPr>
          </a:p>
          <a:p>
            <a:pPr marL="400050" indent="-400050"/>
            <a:r>
              <a:rPr lang="en-US" sz="1400" dirty="0" smtClean="0">
                <a:latin typeface="Times New Roman"/>
                <a:cs typeface="Times New Roman"/>
              </a:rPr>
              <a:t>Read Chapter 13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1450" y="190499"/>
          <a:ext cx="7702550" cy="6061507"/>
        </p:xfrm>
        <a:graphic>
          <a:graphicData uri="http://schemas.openxmlformats.org/presentationml/2006/ole">
            <p:oleObj spid="_x0000_s86018" name="Equation" r:id="rId3" imgW="6616700" imgH="520700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739900" y="2298700"/>
            <a:ext cx="292100" cy="2667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667021" y="2341833"/>
            <a:ext cx="44554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41388" y="1980154"/>
          <a:ext cx="114300" cy="165100"/>
        </p:xfrm>
        <a:graphic>
          <a:graphicData uri="http://schemas.openxmlformats.org/presentationml/2006/ole">
            <p:oleObj spid="_x0000_s86019" name="Equation" r:id="rId4" imgW="114300" imgH="165100" progId="Equation.DSMT4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 flipH="1" flipV="1">
            <a:off x="1516333" y="2297906"/>
            <a:ext cx="445546" cy="1588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739900" y="2273300"/>
            <a:ext cx="139700" cy="139700"/>
          </a:xfrm>
          <a:custGeom>
            <a:avLst/>
            <a:gdLst>
              <a:gd name="connsiteX0" fmla="*/ 0 w 139700"/>
              <a:gd name="connsiteY0" fmla="*/ 63500 h 139700"/>
              <a:gd name="connsiteX1" fmla="*/ 76200 w 139700"/>
              <a:gd name="connsiteY1" fmla="*/ 12700 h 139700"/>
              <a:gd name="connsiteX2" fmla="*/ 139700 w 139700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" h="139700">
                <a:moveTo>
                  <a:pt x="0" y="63500"/>
                </a:moveTo>
                <a:cubicBezTo>
                  <a:pt x="26458" y="31750"/>
                  <a:pt x="52917" y="0"/>
                  <a:pt x="76200" y="12700"/>
                </a:cubicBezTo>
                <a:cubicBezTo>
                  <a:pt x="99483" y="25400"/>
                  <a:pt x="139700" y="139700"/>
                  <a:pt x="139700" y="139700"/>
                </a:cubicBezTo>
              </a:path>
            </a:pathLst>
          </a:cu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16100" y="2075927"/>
          <a:ext cx="127000" cy="177800"/>
        </p:xfrm>
        <a:graphic>
          <a:graphicData uri="http://schemas.openxmlformats.org/presentationml/2006/ole">
            <p:oleObj spid="_x0000_s86020" name="Equation" r:id="rId5" imgW="127000" imgH="1778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497012" y="2145254"/>
          <a:ext cx="241300" cy="241300"/>
        </p:xfrm>
        <a:graphic>
          <a:graphicData uri="http://schemas.openxmlformats.org/presentationml/2006/ole">
            <p:oleObj spid="_x0000_s86021" name="Equation" r:id="rId6" imgW="241300" imgH="2413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879600" y="2489200"/>
          <a:ext cx="203200" cy="152400"/>
        </p:xfrm>
        <a:graphic>
          <a:graphicData uri="http://schemas.openxmlformats.org/presentationml/2006/ole">
            <p:oleObj spid="_x0000_s86022" name="Equation" r:id="rId7" imgW="203200" imgH="152400" progId="Equation.DSMT4">
              <p:embed/>
            </p:oleObj>
          </a:graphicData>
        </a:graphic>
      </p:graphicFrame>
      <p:sp>
        <p:nvSpPr>
          <p:cNvPr id="13" name="Freeform 12"/>
          <p:cNvSpPr/>
          <p:nvPr/>
        </p:nvSpPr>
        <p:spPr>
          <a:xfrm>
            <a:off x="2019300" y="2374900"/>
            <a:ext cx="1447800" cy="152400"/>
          </a:xfrm>
          <a:custGeom>
            <a:avLst/>
            <a:gdLst>
              <a:gd name="connsiteX0" fmla="*/ 1447800 w 1447800"/>
              <a:gd name="connsiteY0" fmla="*/ 152400 h 152400"/>
              <a:gd name="connsiteX1" fmla="*/ 0 w 1447800"/>
              <a:gd name="connsiteY1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7800" h="152400">
                <a:moveTo>
                  <a:pt x="1447800" y="152400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455613" y="398462"/>
          <a:ext cx="5059362" cy="2076451"/>
        </p:xfrm>
        <a:graphic>
          <a:graphicData uri="http://schemas.openxmlformats.org/presentationml/2006/ole">
            <p:oleObj spid="_x0000_s87042" name="Equation" r:id="rId3" imgW="3276600" imgH="1346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16000" y="292100"/>
            <a:ext cx="1460500" cy="50428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574134"/>
            <a:ext cx="1498600" cy="2036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19300" y="583658"/>
            <a:ext cx="1130300" cy="476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955800" y="317500"/>
            <a:ext cx="1193800" cy="243934"/>
          </a:xfrm>
          <a:custGeom>
            <a:avLst/>
            <a:gdLst>
              <a:gd name="connsiteX0" fmla="*/ 0 w 990600"/>
              <a:gd name="connsiteY0" fmla="*/ 215900 h 215900"/>
              <a:gd name="connsiteX1" fmla="*/ 596900 w 990600"/>
              <a:gd name="connsiteY1" fmla="*/ 152400 h 215900"/>
              <a:gd name="connsiteX2" fmla="*/ 990600 w 99060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215900">
                <a:moveTo>
                  <a:pt x="0" y="215900"/>
                </a:moveTo>
                <a:cubicBezTo>
                  <a:pt x="215900" y="202141"/>
                  <a:pt x="431800" y="188383"/>
                  <a:pt x="596900" y="152400"/>
                </a:cubicBezTo>
                <a:cubicBezTo>
                  <a:pt x="762000" y="116417"/>
                  <a:pt x="990600" y="0"/>
                  <a:pt x="99060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V="1">
            <a:off x="1968500" y="607201"/>
            <a:ext cx="1193800" cy="327566"/>
          </a:xfrm>
          <a:custGeom>
            <a:avLst/>
            <a:gdLst>
              <a:gd name="connsiteX0" fmla="*/ 0 w 990600"/>
              <a:gd name="connsiteY0" fmla="*/ 215900 h 215900"/>
              <a:gd name="connsiteX1" fmla="*/ 596900 w 990600"/>
              <a:gd name="connsiteY1" fmla="*/ 152400 h 215900"/>
              <a:gd name="connsiteX2" fmla="*/ 990600 w 99060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215900">
                <a:moveTo>
                  <a:pt x="0" y="215900"/>
                </a:moveTo>
                <a:cubicBezTo>
                  <a:pt x="215900" y="202141"/>
                  <a:pt x="431800" y="188383"/>
                  <a:pt x="596900" y="152400"/>
                </a:cubicBezTo>
                <a:cubicBezTo>
                  <a:pt x="762000" y="116417"/>
                  <a:pt x="990600" y="0"/>
                  <a:pt x="99060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667000" y="647700"/>
            <a:ext cx="10922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75794" y="266700"/>
            <a:ext cx="76200" cy="889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74206" y="934767"/>
            <a:ext cx="76200" cy="889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378200" y="209550"/>
          <a:ext cx="393700" cy="190500"/>
        </p:xfrm>
        <a:graphic>
          <a:graphicData uri="http://schemas.openxmlformats.org/presentationml/2006/ole">
            <p:oleObj spid="_x0000_s88066" name="Equation" r:id="rId3" imgW="393700" imgH="19050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378200" y="940594"/>
          <a:ext cx="406400" cy="190500"/>
        </p:xfrm>
        <a:graphic>
          <a:graphicData uri="http://schemas.openxmlformats.org/presentationml/2006/ole">
            <p:oleObj spid="_x0000_s88067" name="Equation" r:id="rId4" imgW="406400" imgH="190500" progId="Equation.DSMT4">
              <p:embed/>
            </p:oleObj>
          </a:graphicData>
        </a:graphic>
      </p:graphicFrame>
      <p:cxnSp>
        <p:nvCxnSpPr>
          <p:cNvPr id="22" name="Straight Connector 21"/>
          <p:cNvCxnSpPr/>
          <p:nvPr/>
        </p:nvCxnSpPr>
        <p:spPr>
          <a:xfrm rot="5400000">
            <a:off x="4694905" y="638301"/>
            <a:ext cx="693990" cy="1588"/>
          </a:xfrm>
          <a:prstGeom prst="line">
            <a:avLst/>
          </a:prstGeom>
          <a:ln w="762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615655" y="207150"/>
          <a:ext cx="2291255" cy="829216"/>
        </p:xfrm>
        <a:graphic>
          <a:graphicData uri="http://schemas.openxmlformats.org/presentationml/2006/ole">
            <p:oleObj spid="_x0000_s88068" name="Equation" r:id="rId5" imgW="1333500" imgH="482600" progId="Equation.DSMT4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28600" y="1389855"/>
          <a:ext cx="8458200" cy="5271271"/>
        </p:xfrm>
        <a:graphic>
          <a:graphicData uri="http://schemas.openxmlformats.org/presentationml/2006/ole">
            <p:oleObj spid="_x0000_s88069" name="Equation" r:id="rId6" imgW="7112000" imgH="4432300" progId="Equation.DSMT4">
              <p:embed/>
            </p:oleObj>
          </a:graphicData>
        </a:graphic>
      </p:graphicFrame>
      <p:cxnSp>
        <p:nvCxnSpPr>
          <p:cNvPr id="26" name="Straight Connector 25"/>
          <p:cNvCxnSpPr/>
          <p:nvPr/>
        </p:nvCxnSpPr>
        <p:spPr>
          <a:xfrm rot="16200000" flipH="1">
            <a:off x="564086" y="5159898"/>
            <a:ext cx="21961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Left Brace 27"/>
          <p:cNvSpPr/>
          <p:nvPr/>
        </p:nvSpPr>
        <p:spPr>
          <a:xfrm rot="16200000">
            <a:off x="5600303" y="1980802"/>
            <a:ext cx="381000" cy="185499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5099" y="228600"/>
          <a:ext cx="7506079" cy="6127750"/>
        </p:xfrm>
        <a:graphic>
          <a:graphicData uri="http://schemas.openxmlformats.org/presentationml/2006/ole">
            <p:oleObj spid="_x0000_s89090" name="Equation" r:id="rId3" imgW="5740400" imgH="4686300" progId="Equation.DSMT4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 flipH="1" flipV="1">
            <a:off x="5568156" y="1148556"/>
            <a:ext cx="6477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854700" y="596900"/>
          <a:ext cx="114300" cy="165100"/>
        </p:xfrm>
        <a:graphic>
          <a:graphicData uri="http://schemas.openxmlformats.org/presentationml/2006/ole">
            <p:oleObj spid="_x0000_s89091" name="Equation" r:id="rId4" imgW="114300" imgH="165100" progId="Equation.DSMT4">
              <p:embed/>
            </p:oleObj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 flipH="1" flipV="1">
            <a:off x="5719762" y="1021556"/>
            <a:ext cx="647700" cy="255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5910659" y="983059"/>
            <a:ext cx="495300" cy="48498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1471612"/>
            <a:ext cx="484982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92800" y="1409700"/>
            <a:ext cx="484982" cy="4318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171406" y="660400"/>
          <a:ext cx="203200" cy="165100"/>
        </p:xfrm>
        <a:graphic>
          <a:graphicData uri="http://schemas.openxmlformats.org/presentationml/2006/ole">
            <p:oleObj spid="_x0000_s89092" name="Equation" r:id="rId5" imgW="203200" imgH="16510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464300" y="895350"/>
          <a:ext cx="177800" cy="165100"/>
        </p:xfrm>
        <a:graphic>
          <a:graphicData uri="http://schemas.openxmlformats.org/presentationml/2006/ole">
            <p:oleObj spid="_x0000_s89093" name="Equation" r:id="rId6" imgW="177800" imgH="16510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464300" y="1409700"/>
          <a:ext cx="203200" cy="165100"/>
        </p:xfrm>
        <a:graphic>
          <a:graphicData uri="http://schemas.openxmlformats.org/presentationml/2006/ole">
            <p:oleObj spid="_x0000_s89094" name="Equation" r:id="rId7" imgW="203200" imgH="16510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451600" y="1803400"/>
          <a:ext cx="279400" cy="165100"/>
        </p:xfrm>
        <a:graphic>
          <a:graphicData uri="http://schemas.openxmlformats.org/presentationml/2006/ole">
            <p:oleObj spid="_x0000_s89095" name="Equation" r:id="rId8" imgW="279400" imgH="16510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044406" y="1968500"/>
          <a:ext cx="254000" cy="152400"/>
        </p:xfrm>
        <a:graphic>
          <a:graphicData uri="http://schemas.openxmlformats.org/presentationml/2006/ole">
            <p:oleObj spid="_x0000_s89096" name="Equation" r:id="rId9" imgW="254000" imgH="152400" progId="Equation.DSMT4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745956" y="3429000"/>
          <a:ext cx="850900" cy="203200"/>
        </p:xfrm>
        <a:graphic>
          <a:graphicData uri="http://schemas.openxmlformats.org/presentationml/2006/ole">
            <p:oleObj spid="_x0000_s89097" name="Equation" r:id="rId10" imgW="850900" imgH="203200" progId="Equation.DSMT4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117432" y="3771900"/>
          <a:ext cx="1130300" cy="431800"/>
        </p:xfrm>
        <a:graphic>
          <a:graphicData uri="http://schemas.openxmlformats.org/presentationml/2006/ole">
            <p:oleObj spid="_x0000_s89098" name="Equation" r:id="rId11" imgW="1130300" imgH="431800" progId="Equation.DSMT4">
              <p:embed/>
            </p:oleObj>
          </a:graphicData>
        </a:graphic>
      </p:graphicFrame>
      <p:sp>
        <p:nvSpPr>
          <p:cNvPr id="25" name="Freeform 24"/>
          <p:cNvSpPr/>
          <p:nvPr/>
        </p:nvSpPr>
        <p:spPr>
          <a:xfrm>
            <a:off x="4559300" y="3346450"/>
            <a:ext cx="1193800" cy="628650"/>
          </a:xfrm>
          <a:custGeom>
            <a:avLst/>
            <a:gdLst>
              <a:gd name="connsiteX0" fmla="*/ 1193800 w 1193800"/>
              <a:gd name="connsiteY0" fmla="*/ 133350 h 628650"/>
              <a:gd name="connsiteX1" fmla="*/ 533400 w 1193800"/>
              <a:gd name="connsiteY1" fmla="*/ 82550 h 628650"/>
              <a:gd name="connsiteX2" fmla="*/ 0 w 1193800"/>
              <a:gd name="connsiteY2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800" h="628650">
                <a:moveTo>
                  <a:pt x="1193800" y="133350"/>
                </a:moveTo>
                <a:cubicBezTo>
                  <a:pt x="963083" y="66675"/>
                  <a:pt x="732367" y="0"/>
                  <a:pt x="533400" y="82550"/>
                </a:cubicBezTo>
                <a:cubicBezTo>
                  <a:pt x="334433" y="165100"/>
                  <a:pt x="0" y="628650"/>
                  <a:pt x="0" y="62865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749800" y="3911600"/>
            <a:ext cx="1346200" cy="368300"/>
          </a:xfrm>
          <a:custGeom>
            <a:avLst/>
            <a:gdLst>
              <a:gd name="connsiteX0" fmla="*/ 1346200 w 1346200"/>
              <a:gd name="connsiteY0" fmla="*/ 0 h 368300"/>
              <a:gd name="connsiteX1" fmla="*/ 977900 w 1346200"/>
              <a:gd name="connsiteY1" fmla="*/ 304800 h 368300"/>
              <a:gd name="connsiteX2" fmla="*/ 203200 w 1346200"/>
              <a:gd name="connsiteY2" fmla="*/ 368300 h 368300"/>
              <a:gd name="connsiteX3" fmla="*/ 0 w 1346200"/>
              <a:gd name="connsiteY3" fmla="*/ 3048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6200" h="368300">
                <a:moveTo>
                  <a:pt x="1346200" y="0"/>
                </a:moveTo>
                <a:cubicBezTo>
                  <a:pt x="1257300" y="121708"/>
                  <a:pt x="1168400" y="243417"/>
                  <a:pt x="977900" y="304800"/>
                </a:cubicBezTo>
                <a:cubicBezTo>
                  <a:pt x="787400" y="366183"/>
                  <a:pt x="366183" y="368300"/>
                  <a:pt x="203200" y="368300"/>
                </a:cubicBezTo>
                <a:cubicBezTo>
                  <a:pt x="40217" y="368300"/>
                  <a:pt x="0" y="304800"/>
                  <a:pt x="0" y="304800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25106" y="4891899"/>
            <a:ext cx="1460500" cy="50428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466306" y="5173933"/>
            <a:ext cx="1498600" cy="2036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28406" y="5183457"/>
            <a:ext cx="1130300" cy="476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4964906" y="4917299"/>
            <a:ext cx="1193800" cy="243934"/>
          </a:xfrm>
          <a:custGeom>
            <a:avLst/>
            <a:gdLst>
              <a:gd name="connsiteX0" fmla="*/ 0 w 990600"/>
              <a:gd name="connsiteY0" fmla="*/ 215900 h 215900"/>
              <a:gd name="connsiteX1" fmla="*/ 596900 w 990600"/>
              <a:gd name="connsiteY1" fmla="*/ 152400 h 215900"/>
              <a:gd name="connsiteX2" fmla="*/ 990600 w 99060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215900">
                <a:moveTo>
                  <a:pt x="0" y="215900"/>
                </a:moveTo>
                <a:cubicBezTo>
                  <a:pt x="215900" y="202141"/>
                  <a:pt x="431800" y="188383"/>
                  <a:pt x="596900" y="152400"/>
                </a:cubicBezTo>
                <a:cubicBezTo>
                  <a:pt x="762000" y="116417"/>
                  <a:pt x="990600" y="0"/>
                  <a:pt x="99060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V="1">
            <a:off x="4977606" y="5207000"/>
            <a:ext cx="1193800" cy="327566"/>
          </a:xfrm>
          <a:custGeom>
            <a:avLst/>
            <a:gdLst>
              <a:gd name="connsiteX0" fmla="*/ 0 w 990600"/>
              <a:gd name="connsiteY0" fmla="*/ 215900 h 215900"/>
              <a:gd name="connsiteX1" fmla="*/ 596900 w 990600"/>
              <a:gd name="connsiteY1" fmla="*/ 152400 h 215900"/>
              <a:gd name="connsiteX2" fmla="*/ 990600 w 99060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215900">
                <a:moveTo>
                  <a:pt x="0" y="215900"/>
                </a:moveTo>
                <a:cubicBezTo>
                  <a:pt x="215900" y="202141"/>
                  <a:pt x="431800" y="188383"/>
                  <a:pt x="596900" y="152400"/>
                </a:cubicBezTo>
                <a:cubicBezTo>
                  <a:pt x="762000" y="116417"/>
                  <a:pt x="990600" y="0"/>
                  <a:pt x="99060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210300" y="4796649"/>
          <a:ext cx="520700" cy="241300"/>
        </p:xfrm>
        <a:graphic>
          <a:graphicData uri="http://schemas.openxmlformats.org/presentationml/2006/ole">
            <p:oleObj spid="_x0000_s89099" name="Equation" r:id="rId12" imgW="520700" imgH="241300" progId="Equation.DSMT4">
              <p:embed/>
            </p:oleObj>
          </a:graphicData>
        </a:graphic>
      </p:graphicFrame>
      <p:graphicFrame>
        <p:nvGraphicFramePr>
          <p:cNvPr id="89100" name="Object 12"/>
          <p:cNvGraphicFramePr>
            <a:graphicFrameLocks noChangeAspect="1"/>
          </p:cNvGraphicFramePr>
          <p:nvPr/>
        </p:nvGraphicFramePr>
        <p:xfrm>
          <a:off x="6248400" y="5086350"/>
          <a:ext cx="444500" cy="241300"/>
        </p:xfrm>
        <a:graphic>
          <a:graphicData uri="http://schemas.openxmlformats.org/presentationml/2006/ole">
            <p:oleObj spid="_x0000_s89100" name="Equation" r:id="rId13" imgW="444500" imgH="241300" progId="Equation.DSMT4">
              <p:embed/>
            </p:oleObj>
          </a:graphicData>
        </a:graphic>
      </p:graphicFrame>
      <p:graphicFrame>
        <p:nvGraphicFramePr>
          <p:cNvPr id="89101" name="Object 13"/>
          <p:cNvGraphicFramePr>
            <a:graphicFrameLocks noChangeAspect="1"/>
          </p:cNvGraphicFramePr>
          <p:nvPr/>
        </p:nvGraphicFramePr>
        <p:xfrm>
          <a:off x="6210300" y="5396183"/>
          <a:ext cx="520700" cy="241300"/>
        </p:xfrm>
        <a:graphic>
          <a:graphicData uri="http://schemas.openxmlformats.org/presentationml/2006/ole">
            <p:oleObj spid="_x0000_s89101" name="Equation" r:id="rId14" imgW="520700" imgH="241300" progId="Equation.DSMT4">
              <p:embed/>
            </p:oleObj>
          </a:graphicData>
        </a:graphic>
      </p:graphicFrame>
      <p:graphicFrame>
        <p:nvGraphicFramePr>
          <p:cNvPr id="89102" name="Object 14"/>
          <p:cNvGraphicFramePr>
            <a:graphicFrameLocks noChangeAspect="1"/>
          </p:cNvGraphicFramePr>
          <p:nvPr/>
        </p:nvGraphicFramePr>
        <p:xfrm>
          <a:off x="6374606" y="5702300"/>
          <a:ext cx="254000" cy="152400"/>
        </p:xfrm>
        <a:graphic>
          <a:graphicData uri="http://schemas.openxmlformats.org/presentationml/2006/ole">
            <p:oleObj spid="_x0000_s89102" name="Equation" r:id="rId15" imgW="254000" imgH="152400" progId="Equation.DSMT4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247900" y="4951683"/>
          <a:ext cx="1041400" cy="444500"/>
        </p:xfrm>
        <a:graphic>
          <a:graphicData uri="http://schemas.openxmlformats.org/presentationml/2006/ole">
            <p:oleObj spid="_x0000_s89103" name="Equation" r:id="rId16" imgW="1041400" imgH="444500" progId="Equation.DSMT4">
              <p:embed/>
            </p:oleObj>
          </a:graphicData>
        </a:graphic>
      </p:graphicFrame>
      <p:sp>
        <p:nvSpPr>
          <p:cNvPr id="37" name="Cloud 36"/>
          <p:cNvSpPr/>
          <p:nvPr/>
        </p:nvSpPr>
        <p:spPr>
          <a:xfrm>
            <a:off x="1968500" y="4828399"/>
            <a:ext cx="1497806" cy="88660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32212" y="1241966"/>
            <a:ext cx="1460500" cy="50428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894012" y="1422400"/>
            <a:ext cx="1498600" cy="2036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27462" y="1430067"/>
            <a:ext cx="1130300" cy="476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4392612" y="1165766"/>
            <a:ext cx="1193800" cy="243934"/>
          </a:xfrm>
          <a:custGeom>
            <a:avLst/>
            <a:gdLst>
              <a:gd name="connsiteX0" fmla="*/ 0 w 990600"/>
              <a:gd name="connsiteY0" fmla="*/ 215900 h 215900"/>
              <a:gd name="connsiteX1" fmla="*/ 596900 w 990600"/>
              <a:gd name="connsiteY1" fmla="*/ 152400 h 215900"/>
              <a:gd name="connsiteX2" fmla="*/ 990600 w 99060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215900">
                <a:moveTo>
                  <a:pt x="0" y="215900"/>
                </a:moveTo>
                <a:cubicBezTo>
                  <a:pt x="215900" y="202141"/>
                  <a:pt x="431800" y="188383"/>
                  <a:pt x="596900" y="152400"/>
                </a:cubicBezTo>
                <a:cubicBezTo>
                  <a:pt x="762000" y="116417"/>
                  <a:pt x="990600" y="0"/>
                  <a:pt x="99060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V="1">
            <a:off x="4405312" y="1455467"/>
            <a:ext cx="508000" cy="189183"/>
          </a:xfrm>
          <a:custGeom>
            <a:avLst/>
            <a:gdLst>
              <a:gd name="connsiteX0" fmla="*/ 0 w 990600"/>
              <a:gd name="connsiteY0" fmla="*/ 215900 h 215900"/>
              <a:gd name="connsiteX1" fmla="*/ 596900 w 990600"/>
              <a:gd name="connsiteY1" fmla="*/ 152400 h 215900"/>
              <a:gd name="connsiteX2" fmla="*/ 990600 w 99060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215900">
                <a:moveTo>
                  <a:pt x="0" y="215900"/>
                </a:moveTo>
                <a:cubicBezTo>
                  <a:pt x="215900" y="202141"/>
                  <a:pt x="431800" y="188383"/>
                  <a:pt x="596900" y="152400"/>
                </a:cubicBezTo>
                <a:cubicBezTo>
                  <a:pt x="762000" y="116417"/>
                  <a:pt x="990600" y="0"/>
                  <a:pt x="99060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611813" y="1044575"/>
          <a:ext cx="825500" cy="241300"/>
        </p:xfrm>
        <a:graphic>
          <a:graphicData uri="http://schemas.openxmlformats.org/presentationml/2006/ole">
            <p:oleObj spid="_x0000_s90114" name="Equation" r:id="rId3" imgW="825500" imgH="241300" progId="Equation.DSMT4">
              <p:embed/>
            </p:oleObj>
          </a:graphicData>
        </a:graphic>
      </p:graphicFrame>
      <p:sp>
        <p:nvSpPr>
          <p:cNvPr id="9" name="Cloud 8"/>
          <p:cNvSpPr/>
          <p:nvPr/>
        </p:nvSpPr>
        <p:spPr>
          <a:xfrm>
            <a:off x="1396206" y="1076866"/>
            <a:ext cx="1497806" cy="88660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25900" y="4432300"/>
            <a:ext cx="1803400" cy="104139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94012" y="4932633"/>
            <a:ext cx="1955800" cy="2036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64112" y="4944539"/>
            <a:ext cx="1130300" cy="476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1396206" y="4587099"/>
            <a:ext cx="1497806" cy="88660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77838" y="431800"/>
          <a:ext cx="1205706" cy="393700"/>
        </p:xfrm>
        <a:graphic>
          <a:graphicData uri="http://schemas.openxmlformats.org/presentationml/2006/ole">
            <p:oleObj spid="_x0000_s90116" name="Equation" r:id="rId4" imgW="622300" imgH="203200" progId="Equation.DSMT4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4913312" y="1398317"/>
            <a:ext cx="76200" cy="5651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87912" y="4895850"/>
            <a:ext cx="76200" cy="5651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889500" y="4938183"/>
            <a:ext cx="1092200" cy="334434"/>
          </a:xfrm>
          <a:custGeom>
            <a:avLst/>
            <a:gdLst>
              <a:gd name="connsiteX0" fmla="*/ 0 w 1092200"/>
              <a:gd name="connsiteY0" fmla="*/ 306917 h 334434"/>
              <a:gd name="connsiteX1" fmla="*/ 266700 w 1092200"/>
              <a:gd name="connsiteY1" fmla="*/ 332317 h 334434"/>
              <a:gd name="connsiteX2" fmla="*/ 457200 w 1092200"/>
              <a:gd name="connsiteY2" fmla="*/ 294217 h 334434"/>
              <a:gd name="connsiteX3" fmla="*/ 723900 w 1092200"/>
              <a:gd name="connsiteY3" fmla="*/ 167217 h 334434"/>
              <a:gd name="connsiteX4" fmla="*/ 952500 w 1092200"/>
              <a:gd name="connsiteY4" fmla="*/ 27517 h 334434"/>
              <a:gd name="connsiteX5" fmla="*/ 1092200 w 1092200"/>
              <a:gd name="connsiteY5" fmla="*/ 2117 h 33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200" h="334434">
                <a:moveTo>
                  <a:pt x="0" y="306917"/>
                </a:moveTo>
                <a:cubicBezTo>
                  <a:pt x="95250" y="320675"/>
                  <a:pt x="190500" y="334434"/>
                  <a:pt x="266700" y="332317"/>
                </a:cubicBezTo>
                <a:cubicBezTo>
                  <a:pt x="342900" y="330200"/>
                  <a:pt x="381000" y="321734"/>
                  <a:pt x="457200" y="294217"/>
                </a:cubicBezTo>
                <a:cubicBezTo>
                  <a:pt x="533400" y="266700"/>
                  <a:pt x="641350" y="211667"/>
                  <a:pt x="723900" y="167217"/>
                </a:cubicBezTo>
                <a:cubicBezTo>
                  <a:pt x="806450" y="122767"/>
                  <a:pt x="891117" y="55034"/>
                  <a:pt x="952500" y="27517"/>
                </a:cubicBezTo>
                <a:cubicBezTo>
                  <a:pt x="1013883" y="0"/>
                  <a:pt x="1092200" y="2117"/>
                  <a:pt x="1092200" y="2117"/>
                </a:cubicBezTo>
              </a:path>
            </a:pathLst>
          </a:cu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025900" y="4953000"/>
            <a:ext cx="838200" cy="319617"/>
          </a:xfrm>
          <a:custGeom>
            <a:avLst/>
            <a:gdLst>
              <a:gd name="connsiteX0" fmla="*/ 0 w 838200"/>
              <a:gd name="connsiteY0" fmla="*/ 0 h 347133"/>
              <a:gd name="connsiteX1" fmla="*/ 190500 w 838200"/>
              <a:gd name="connsiteY1" fmla="*/ 165100 h 347133"/>
              <a:gd name="connsiteX2" fmla="*/ 431800 w 838200"/>
              <a:gd name="connsiteY2" fmla="*/ 317500 h 347133"/>
              <a:gd name="connsiteX3" fmla="*/ 838200 w 838200"/>
              <a:gd name="connsiteY3" fmla="*/ 342900 h 347133"/>
              <a:gd name="connsiteX4" fmla="*/ 838200 w 838200"/>
              <a:gd name="connsiteY4" fmla="*/ 342900 h 34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347133">
                <a:moveTo>
                  <a:pt x="0" y="0"/>
                </a:moveTo>
                <a:cubicBezTo>
                  <a:pt x="59266" y="56091"/>
                  <a:pt x="118533" y="112183"/>
                  <a:pt x="190500" y="165100"/>
                </a:cubicBezTo>
                <a:cubicBezTo>
                  <a:pt x="262467" y="218017"/>
                  <a:pt x="323850" y="287867"/>
                  <a:pt x="431800" y="317500"/>
                </a:cubicBezTo>
                <a:cubicBezTo>
                  <a:pt x="539750" y="347133"/>
                  <a:pt x="838200" y="342900"/>
                  <a:pt x="838200" y="342900"/>
                </a:cubicBezTo>
                <a:lnTo>
                  <a:pt x="838200" y="34290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6373813" y="4775200"/>
          <a:ext cx="825500" cy="241300"/>
        </p:xfrm>
        <a:graphic>
          <a:graphicData uri="http://schemas.openxmlformats.org/presentationml/2006/ole">
            <p:oleObj spid="_x0000_s90117" name="Equation" r:id="rId5" imgW="825500" imgH="241300" progId="Equation.DSMT4">
              <p:embed/>
            </p:oleObj>
          </a:graphicData>
        </a:graphic>
      </p:graphicFrame>
      <p:sp>
        <p:nvSpPr>
          <p:cNvPr id="31" name="Freeform 30"/>
          <p:cNvSpPr/>
          <p:nvPr/>
        </p:nvSpPr>
        <p:spPr>
          <a:xfrm>
            <a:off x="4051300" y="4480983"/>
            <a:ext cx="2197100" cy="482600"/>
          </a:xfrm>
          <a:custGeom>
            <a:avLst/>
            <a:gdLst>
              <a:gd name="connsiteX0" fmla="*/ 0 w 2197100"/>
              <a:gd name="connsiteY0" fmla="*/ 459317 h 482600"/>
              <a:gd name="connsiteX1" fmla="*/ 190500 w 2197100"/>
              <a:gd name="connsiteY1" fmla="*/ 408517 h 482600"/>
              <a:gd name="connsiteX2" fmla="*/ 850900 w 2197100"/>
              <a:gd name="connsiteY2" fmla="*/ 14817 h 482600"/>
              <a:gd name="connsiteX3" fmla="*/ 1473200 w 2197100"/>
              <a:gd name="connsiteY3" fmla="*/ 319617 h 482600"/>
              <a:gd name="connsiteX4" fmla="*/ 1778000 w 2197100"/>
              <a:gd name="connsiteY4" fmla="*/ 433917 h 482600"/>
              <a:gd name="connsiteX5" fmla="*/ 2197100 w 2197100"/>
              <a:gd name="connsiteY5" fmla="*/ 459317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7100" h="482600">
                <a:moveTo>
                  <a:pt x="0" y="459317"/>
                </a:moveTo>
                <a:cubicBezTo>
                  <a:pt x="24341" y="470958"/>
                  <a:pt x="48683" y="482600"/>
                  <a:pt x="190500" y="408517"/>
                </a:cubicBezTo>
                <a:cubicBezTo>
                  <a:pt x="332317" y="334434"/>
                  <a:pt x="637117" y="29634"/>
                  <a:pt x="850900" y="14817"/>
                </a:cubicBezTo>
                <a:cubicBezTo>
                  <a:pt x="1064683" y="0"/>
                  <a:pt x="1318683" y="249767"/>
                  <a:pt x="1473200" y="319617"/>
                </a:cubicBezTo>
                <a:cubicBezTo>
                  <a:pt x="1627717" y="389467"/>
                  <a:pt x="1657350" y="410634"/>
                  <a:pt x="1778000" y="433917"/>
                </a:cubicBezTo>
                <a:cubicBezTo>
                  <a:pt x="1898650" y="457200"/>
                  <a:pt x="2197100" y="459317"/>
                  <a:pt x="2197100" y="45931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477838" y="2222500"/>
          <a:ext cx="5351462" cy="1986770"/>
        </p:xfrm>
        <a:graphic>
          <a:graphicData uri="http://schemas.openxmlformats.org/presentationml/2006/ole">
            <p:oleObj spid="_x0000_s90118" name="Equation" r:id="rId6" imgW="4241800" imgH="1574800" progId="Equation.DSMT4">
              <p:embed/>
            </p:oleObj>
          </a:graphicData>
        </a:graphic>
      </p:graphicFrame>
      <p:sp>
        <p:nvSpPr>
          <p:cNvPr id="33" name="Freeform 32"/>
          <p:cNvSpPr/>
          <p:nvPr/>
        </p:nvSpPr>
        <p:spPr>
          <a:xfrm>
            <a:off x="4241800" y="1371600"/>
            <a:ext cx="1524000" cy="1187450"/>
          </a:xfrm>
          <a:custGeom>
            <a:avLst/>
            <a:gdLst>
              <a:gd name="connsiteX0" fmla="*/ 0 w 1524000"/>
              <a:gd name="connsiteY0" fmla="*/ 952500 h 1187450"/>
              <a:gd name="connsiteX1" fmla="*/ 1257300 w 1524000"/>
              <a:gd name="connsiteY1" fmla="*/ 1028700 h 1187450"/>
              <a:gd name="connsiteX2" fmla="*/ 1524000 w 1524000"/>
              <a:gd name="connsiteY2" fmla="*/ 0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1187450">
                <a:moveTo>
                  <a:pt x="0" y="952500"/>
                </a:moveTo>
                <a:cubicBezTo>
                  <a:pt x="501650" y="1069975"/>
                  <a:pt x="1003300" y="1187450"/>
                  <a:pt x="1257300" y="1028700"/>
                </a:cubicBezTo>
                <a:cubicBezTo>
                  <a:pt x="1511300" y="869950"/>
                  <a:pt x="1524000" y="0"/>
                  <a:pt x="152400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3397250" y="6267450"/>
          <a:ext cx="1257300" cy="177800"/>
        </p:xfrm>
        <a:graphic>
          <a:graphicData uri="http://schemas.openxmlformats.org/presentationml/2006/ole">
            <p:oleObj spid="_x0000_s90119" name="Equation" r:id="rId7" imgW="1257300" imgH="177800" progId="Equation.DSMT4">
              <p:embed/>
            </p:oleObj>
          </a:graphicData>
        </a:graphic>
      </p:graphicFrame>
      <p:cxnSp>
        <p:nvCxnSpPr>
          <p:cNvPr id="36" name="Straight Arrow Connector 35"/>
          <p:cNvCxnSpPr/>
          <p:nvPr/>
        </p:nvCxnSpPr>
        <p:spPr>
          <a:xfrm rot="5400000" flipH="1" flipV="1">
            <a:off x="3736975" y="5762625"/>
            <a:ext cx="793750" cy="2159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5003800" y="5368925"/>
            <a:ext cx="965200" cy="61595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5969000" y="5822950"/>
          <a:ext cx="1841500" cy="444500"/>
        </p:xfrm>
        <a:graphic>
          <a:graphicData uri="http://schemas.openxmlformats.org/presentationml/2006/ole">
            <p:oleObj spid="_x0000_s90120" name="Equation" r:id="rId8" imgW="1841500" imgH="4445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0499" y="241300"/>
          <a:ext cx="6242153" cy="6115050"/>
        </p:xfrm>
        <a:graphic>
          <a:graphicData uri="http://schemas.openxmlformats.org/presentationml/2006/ole">
            <p:oleObj spid="_x0000_s91138" name="Equation" r:id="rId3" imgW="5613400" imgH="54991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47700" y="108585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4300" y="439420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60600" y="4181475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84300" y="4131733"/>
            <a:ext cx="7821083" cy="2106084"/>
          </a:xfrm>
          <a:custGeom>
            <a:avLst/>
            <a:gdLst>
              <a:gd name="connsiteX0" fmla="*/ 0 w 7821083"/>
              <a:gd name="connsiteY0" fmla="*/ 1875367 h 2106084"/>
              <a:gd name="connsiteX1" fmla="*/ 7200900 w 7821083"/>
              <a:gd name="connsiteY1" fmla="*/ 1837267 h 2106084"/>
              <a:gd name="connsiteX2" fmla="*/ 3721100 w 7821083"/>
              <a:gd name="connsiteY2" fmla="*/ 262467 h 2106084"/>
              <a:gd name="connsiteX3" fmla="*/ 1270000 w 7821083"/>
              <a:gd name="connsiteY3" fmla="*/ 262467 h 210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1083" h="2106084">
                <a:moveTo>
                  <a:pt x="0" y="1875367"/>
                </a:moveTo>
                <a:cubicBezTo>
                  <a:pt x="3290358" y="1990725"/>
                  <a:pt x="6580717" y="2106084"/>
                  <a:pt x="7200900" y="1837267"/>
                </a:cubicBezTo>
                <a:cubicBezTo>
                  <a:pt x="7821083" y="1568450"/>
                  <a:pt x="4709583" y="524934"/>
                  <a:pt x="3721100" y="262467"/>
                </a:cubicBezTo>
                <a:cubicBezTo>
                  <a:pt x="2732617" y="0"/>
                  <a:pt x="1270000" y="262467"/>
                  <a:pt x="1270000" y="262467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242050" y="4178300"/>
          <a:ext cx="2628900" cy="431800"/>
        </p:xfrm>
        <a:graphic>
          <a:graphicData uri="http://schemas.openxmlformats.org/presentationml/2006/ole">
            <p:oleObj spid="_x0000_s91139" name="Equation" r:id="rId4" imgW="2628900" imgH="431800" progId="Equation.DSMT4">
              <p:embed/>
            </p:oleObj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2349103" y="1879202"/>
            <a:ext cx="215899" cy="100409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723900" y="1085850"/>
            <a:ext cx="482600" cy="17145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96901" y="1644649"/>
            <a:ext cx="29210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8150" y="355600"/>
          <a:ext cx="4121150" cy="1367016"/>
        </p:xfrm>
        <a:graphic>
          <a:graphicData uri="http://schemas.openxmlformats.org/presentationml/2006/ole">
            <p:oleObj spid="_x0000_s92162" name="Equation" r:id="rId3" imgW="2603500" imgH="863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82650" y="82550"/>
          <a:ext cx="7175500" cy="6692900"/>
        </p:xfrm>
        <a:graphic>
          <a:graphicData uri="http://schemas.openxmlformats.org/presentationml/2006/ole">
            <p:oleObj spid="_x0000_s93186" name="Equation" r:id="rId3" imgW="7175500" imgH="66929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320800" y="129540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20900" y="129540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20800" y="255270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44700" y="2327275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20800" y="303530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82800" y="303530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20800" y="370840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0900" y="4133850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20900" y="3708400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52400" y="1206500"/>
          <a:ext cx="596900" cy="177800"/>
        </p:xfrm>
        <a:graphic>
          <a:graphicData uri="http://schemas.openxmlformats.org/presentationml/2006/ole">
            <p:oleObj spid="_x0000_s93187" name="Equation" r:id="rId4" imgW="596900" imgH="177800" progId="Equation.DSMT4">
              <p:embed/>
            </p:oleObj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152400" y="2552700"/>
          <a:ext cx="596900" cy="177800"/>
        </p:xfrm>
        <a:graphic>
          <a:graphicData uri="http://schemas.openxmlformats.org/presentationml/2006/ole">
            <p:oleObj spid="_x0000_s93188" name="Equation" r:id="rId5" imgW="596900" imgH="177800" progId="Equation.DSMT4">
              <p:embed/>
            </p:oleObj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152400" y="3232150"/>
          <a:ext cx="596900" cy="177800"/>
        </p:xfrm>
        <a:graphic>
          <a:graphicData uri="http://schemas.openxmlformats.org/presentationml/2006/ole">
            <p:oleObj spid="_x0000_s93189" name="Equation" r:id="rId6" imgW="596900" imgH="177800" progId="Equation.DSMT4">
              <p:embed/>
            </p:oleObj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152400" y="3883025"/>
          <a:ext cx="596900" cy="177800"/>
        </p:xfrm>
        <a:graphic>
          <a:graphicData uri="http://schemas.openxmlformats.org/presentationml/2006/ole">
            <p:oleObj spid="_x0000_s93190" name="Equation" r:id="rId7" imgW="596900" imgH="177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99255" y="261937"/>
          <a:ext cx="5113801" cy="6459538"/>
        </p:xfrm>
        <a:graphic>
          <a:graphicData uri="http://schemas.openxmlformats.org/presentationml/2006/ole">
            <p:oleObj spid="_x0000_s94210" name="Equation" r:id="rId3" imgW="4102100" imgH="51816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95350" y="766763"/>
          <a:ext cx="977900" cy="406400"/>
        </p:xfrm>
        <a:graphic>
          <a:graphicData uri="http://schemas.openxmlformats.org/presentationml/2006/ole">
            <p:oleObj spid="_x0000_s94211" name="Equation" r:id="rId4" imgW="977900" imgH="406400" progId="Equation.DSMT4">
              <p:embed/>
            </p:oleObj>
          </a:graphicData>
        </a:graphic>
      </p:graphicFrame>
      <p:sp>
        <p:nvSpPr>
          <p:cNvPr id="5" name="Cloud 4"/>
          <p:cNvSpPr/>
          <p:nvPr/>
        </p:nvSpPr>
        <p:spPr>
          <a:xfrm>
            <a:off x="584200" y="624699"/>
            <a:ext cx="1497806" cy="88660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59806" y="965200"/>
            <a:ext cx="57229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3850" y="292100"/>
          <a:ext cx="7585075" cy="6122988"/>
        </p:xfrm>
        <a:graphic>
          <a:graphicData uri="http://schemas.openxmlformats.org/presentationml/2006/ole">
            <p:oleObj spid="_x0000_s95234" name="Equation" r:id="rId3" imgW="6591300" imgH="5321300" progId="Equation.DSMT4">
              <p:embed/>
            </p:oleObj>
          </a:graphicData>
        </a:graphic>
      </p:graphicFrame>
      <p:sp>
        <p:nvSpPr>
          <p:cNvPr id="4" name="Cube 3"/>
          <p:cNvSpPr/>
          <p:nvPr/>
        </p:nvSpPr>
        <p:spPr>
          <a:xfrm>
            <a:off x="1181100" y="1993230"/>
            <a:ext cx="1333500" cy="686470"/>
          </a:xfrm>
          <a:prstGeom prst="cub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227917" y="1409698"/>
            <a:ext cx="2132542" cy="1244602"/>
            <a:chOff x="3048000" y="1625600"/>
            <a:chExt cx="2590800" cy="168910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51200" y="3302000"/>
              <a:ext cx="1955800" cy="127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83000" y="2730500"/>
              <a:ext cx="1955800" cy="127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3187700" y="2806700"/>
              <a:ext cx="571500" cy="4191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5130800" y="2819401"/>
              <a:ext cx="571500" cy="4191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3397250" y="2444750"/>
              <a:ext cx="355600" cy="2159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2978150" y="3016248"/>
              <a:ext cx="355600" cy="2159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V="1">
              <a:off x="5321300" y="2444749"/>
              <a:ext cx="355600" cy="2159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971801" y="2451098"/>
              <a:ext cx="571499" cy="4191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454401" y="2374900"/>
              <a:ext cx="1955800" cy="127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3194052" y="1987549"/>
              <a:ext cx="1028697" cy="88900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2597151" y="2279649"/>
              <a:ext cx="1320798" cy="1270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>
            <a:xfrm rot="17648312" flipV="1">
              <a:off x="3337122" y="2088480"/>
              <a:ext cx="341241" cy="464662"/>
            </a:xfrm>
            <a:prstGeom prst="arc">
              <a:avLst>
                <a:gd name="adj1" fmla="val 16200000"/>
                <a:gd name="adj2" fmla="val 5078844"/>
              </a:avLst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2514600" y="2382918"/>
            <a:ext cx="86581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83525" y="2384506"/>
            <a:ext cx="86581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342900" y="2273300"/>
          <a:ext cx="596900" cy="177800"/>
        </p:xfrm>
        <a:graphic>
          <a:graphicData uri="http://schemas.openxmlformats.org/presentationml/2006/ole">
            <p:oleObj spid="_x0000_s95235" name="Equation" r:id="rId4" imgW="596900" imgH="177800" progId="Equation.DSMT4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701800" y="2832100"/>
          <a:ext cx="139700" cy="165100"/>
        </p:xfrm>
        <a:graphic>
          <a:graphicData uri="http://schemas.openxmlformats.org/presentationml/2006/ole">
            <p:oleObj spid="_x0000_s95236" name="Equation" r:id="rId5" imgW="139700" imgH="165100" progId="Equation.DSMT4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832268" y="2806700"/>
          <a:ext cx="762000" cy="177800"/>
        </p:xfrm>
        <a:graphic>
          <a:graphicData uri="http://schemas.openxmlformats.org/presentationml/2006/ole">
            <p:oleObj spid="_x0000_s95237" name="Equation" r:id="rId6" imgW="762000" imgH="177800" progId="Equation.DSMT4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572888" y="1593180"/>
          <a:ext cx="152400" cy="139700"/>
        </p:xfrm>
        <a:graphic>
          <a:graphicData uri="http://schemas.openxmlformats.org/presentationml/2006/ole">
            <p:oleObj spid="_x0000_s95238" name="Equation" r:id="rId7" imgW="152400" imgH="139700" progId="Equation.DSMT4">
              <p:embed/>
            </p:oleObj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5400000">
            <a:off x="7131050" y="2406650"/>
            <a:ext cx="533400" cy="2667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7185484" y="1954336"/>
            <a:ext cx="69282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531100" y="2273300"/>
            <a:ext cx="6604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7175500" y="2806700"/>
          <a:ext cx="127000" cy="165100"/>
        </p:xfrm>
        <a:graphic>
          <a:graphicData uri="http://schemas.openxmlformats.org/presentationml/2006/ole">
            <p:oleObj spid="_x0000_s95239" name="Equation" r:id="rId8" imgW="127000" imgH="165100" progId="Equation.DSMT4">
              <p:embed/>
            </p:oleObj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8191500" y="2171700"/>
          <a:ext cx="139700" cy="203200"/>
        </p:xfrm>
        <a:graphic>
          <a:graphicData uri="http://schemas.openxmlformats.org/presentationml/2006/ole">
            <p:oleObj spid="_x0000_s95240" name="Equation" r:id="rId9" imgW="139700" imgH="203200" progId="Equation.DSMT4">
              <p:embed/>
            </p:oleObj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7532688" y="1409697"/>
          <a:ext cx="114300" cy="165100"/>
        </p:xfrm>
        <a:graphic>
          <a:graphicData uri="http://schemas.openxmlformats.org/presentationml/2006/ole">
            <p:oleObj spid="_x0000_s95241" name="Equation" r:id="rId10" imgW="114300" imgH="165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2604" y="150090"/>
          <a:ext cx="5507759" cy="6589343"/>
        </p:xfrm>
        <a:graphic>
          <a:graphicData uri="http://schemas.openxmlformats.org/presentationml/2006/ole">
            <p:oleObj spid="_x0000_s20482" name="Equation" r:id="rId3" imgW="4203700" imgH="50292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2604" y="2794000"/>
            <a:ext cx="144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In spectroscopy the rows are </a:t>
            </a:r>
            <a:r>
              <a:rPr lang="en-US" sz="1400" dirty="0" err="1" smtClean="0">
                <a:latin typeface="Times New Roman"/>
                <a:cs typeface="Times New Roman"/>
              </a:rPr>
              <a:t>labelled</a:t>
            </a:r>
            <a:r>
              <a:rPr lang="en-US" sz="1400" dirty="0" smtClean="0">
                <a:latin typeface="Times New Roman"/>
                <a:cs typeface="Times New Roman"/>
              </a:rPr>
              <a:t> by: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3160569" y="-984250"/>
            <a:ext cx="305955" cy="3047996"/>
          </a:xfrm>
          <a:prstGeom prst="leftBrace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1866902" y="4794250"/>
            <a:ext cx="282828" cy="25231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1298197" y="4898647"/>
            <a:ext cx="584957" cy="20955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80</a:t>
            </a:fld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98449" y="228600"/>
          <a:ext cx="7844087" cy="6127750"/>
        </p:xfrm>
        <a:graphic>
          <a:graphicData uri="http://schemas.openxmlformats.org/presentationml/2006/ole">
            <p:oleObj spid="_x0000_s96258" name="Equation" r:id="rId3" imgW="7023100" imgH="5486400" progId="Equation.DSMT4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812800" y="540385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070100" y="515302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16300" y="540385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70100" y="561022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1035050" y="3397250"/>
            <a:ext cx="1333500" cy="686470"/>
          </a:xfrm>
          <a:prstGeom prst="cub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368550" y="3786938"/>
            <a:ext cx="86581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37475" y="3788526"/>
            <a:ext cx="86581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196850" y="3677320"/>
          <a:ext cx="596900" cy="177800"/>
        </p:xfrm>
        <a:graphic>
          <a:graphicData uri="http://schemas.openxmlformats.org/presentationml/2006/ole">
            <p:oleObj spid="_x0000_s96259" name="Equation" r:id="rId4" imgW="596900" imgH="177800" progId="Equation.DSMT4">
              <p:embed/>
            </p:oleObj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555750" y="4236120"/>
          <a:ext cx="139700" cy="165100"/>
        </p:xfrm>
        <a:graphic>
          <a:graphicData uri="http://schemas.openxmlformats.org/presentationml/2006/ole">
            <p:oleObj spid="_x0000_s96260" name="Equation" r:id="rId5" imgW="139700" imgH="165100" progId="Equation.DSMT4">
              <p:embed/>
            </p:oleObj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997325" y="4222750"/>
          <a:ext cx="139700" cy="152400"/>
        </p:xfrm>
        <a:graphic>
          <a:graphicData uri="http://schemas.openxmlformats.org/presentationml/2006/ole">
            <p:oleObj spid="_x0000_s96261" name="Equation" r:id="rId6" imgW="139700" imgH="152400" progId="Equation.DSMT4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426838" y="2997200"/>
          <a:ext cx="152400" cy="139700"/>
        </p:xfrm>
        <a:graphic>
          <a:graphicData uri="http://schemas.openxmlformats.org/presentationml/2006/ole">
            <p:oleObj spid="_x0000_s96262" name="Equation" r:id="rId7" imgW="152400" imgH="139700" progId="Equation.DSMT4">
              <p:embed/>
            </p:oleObj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126317" y="2844798"/>
            <a:ext cx="2132542" cy="1244602"/>
            <a:chOff x="3048000" y="1625600"/>
            <a:chExt cx="2590800" cy="168910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251200" y="3302000"/>
              <a:ext cx="1955800" cy="127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683000" y="2730500"/>
              <a:ext cx="1955800" cy="127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3187700" y="2806700"/>
              <a:ext cx="571500" cy="4191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5130800" y="2819401"/>
              <a:ext cx="571500" cy="4191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V="1">
              <a:off x="3397250" y="2444750"/>
              <a:ext cx="355600" cy="2159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V="1">
              <a:off x="2978150" y="3016248"/>
              <a:ext cx="355600" cy="2159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5321300" y="2444749"/>
              <a:ext cx="355600" cy="2159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2971801" y="2451098"/>
              <a:ext cx="571499" cy="4191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454401" y="2374900"/>
              <a:ext cx="1955800" cy="127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3194052" y="1987549"/>
              <a:ext cx="1028697" cy="88900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2597151" y="2279649"/>
              <a:ext cx="1320798" cy="1270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/>
            <p:cNvSpPr/>
            <p:nvPr/>
          </p:nvSpPr>
          <p:spPr>
            <a:xfrm rot="17648312" flipV="1">
              <a:off x="3337122" y="2088480"/>
              <a:ext cx="341241" cy="464662"/>
            </a:xfrm>
            <a:prstGeom prst="arc">
              <a:avLst>
                <a:gd name="adj1" fmla="val 16200000"/>
                <a:gd name="adj2" fmla="val 5078844"/>
              </a:avLst>
            </a:prstGeom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Cube 46"/>
          <p:cNvSpPr/>
          <p:nvPr/>
        </p:nvSpPr>
        <p:spPr>
          <a:xfrm>
            <a:off x="6003288" y="3445291"/>
            <a:ext cx="1333500" cy="686470"/>
          </a:xfrm>
          <a:prstGeom prst="cub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336788" y="3834979"/>
            <a:ext cx="86581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6534150" y="4305300"/>
          <a:ext cx="177800" cy="165100"/>
        </p:xfrm>
        <a:graphic>
          <a:graphicData uri="http://schemas.openxmlformats.org/presentationml/2006/ole">
            <p:oleObj spid="_x0000_s96263" name="Equation" r:id="rId8" imgW="177800" imgH="165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1649" y="393700"/>
          <a:ext cx="3333751" cy="957763"/>
        </p:xfrm>
        <a:graphic>
          <a:graphicData uri="http://schemas.openxmlformats.org/presentationml/2006/ole">
            <p:oleObj spid="_x0000_s97282" name="Equation" r:id="rId3" imgW="2298700" imgH="660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2400" y="241300"/>
          <a:ext cx="6400800" cy="6375400"/>
        </p:xfrm>
        <a:graphic>
          <a:graphicData uri="http://schemas.openxmlformats.org/presentationml/2006/ole">
            <p:oleObj spid="_x0000_s98306" name="Equation" r:id="rId3" imgW="6400800" imgH="637540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416300" y="5638800"/>
            <a:ext cx="520700" cy="2286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90900" y="5918200"/>
            <a:ext cx="520700" cy="2286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2400" y="838200"/>
            <a:ext cx="1422400" cy="127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400" y="1625600"/>
            <a:ext cx="2387600" cy="127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98700" y="360045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" y="334327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" y="380047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98600" y="334327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98600" y="380047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84700" y="334327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84700" y="380047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84800" y="334327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84800" y="380047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97600" y="334327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97600" y="380047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2977752" y="5981302"/>
            <a:ext cx="203201" cy="597694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444750" y="4032250"/>
            <a:ext cx="18669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6700" y="254000"/>
          <a:ext cx="3308106" cy="1638300"/>
        </p:xfrm>
        <a:graphic>
          <a:graphicData uri="http://schemas.openxmlformats.org/presentationml/2006/ole">
            <p:oleObj spid="_x0000_s100354" name="Equation" r:id="rId3" imgW="2667000" imgH="1320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4800" y="266700"/>
          <a:ext cx="6807200" cy="6324600"/>
        </p:xfrm>
        <a:graphic>
          <a:graphicData uri="http://schemas.openxmlformats.org/presentationml/2006/ole">
            <p:oleObj spid="_x0000_s101378" name="Equation" r:id="rId3" imgW="6807200" imgH="63246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848350" y="1803400"/>
          <a:ext cx="977900" cy="342900"/>
        </p:xfrm>
        <a:graphic>
          <a:graphicData uri="http://schemas.openxmlformats.org/presentationml/2006/ole">
            <p:oleObj spid="_x0000_s101379" name="Equation" r:id="rId4" imgW="977900" imgH="342900" progId="Equation.DSMT4">
              <p:embed/>
            </p:oleObj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6013450" y="3035300"/>
          <a:ext cx="952500" cy="342900"/>
        </p:xfrm>
        <a:graphic>
          <a:graphicData uri="http://schemas.openxmlformats.org/presentationml/2006/ole">
            <p:oleObj spid="_x0000_s101380" name="Equation" r:id="rId5" imgW="952500" imgH="342900" progId="Equation.DSMT4">
              <p:embed/>
            </p:oleObj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4279900" y="1631950"/>
          <a:ext cx="939800" cy="342900"/>
        </p:xfrm>
        <a:graphic>
          <a:graphicData uri="http://schemas.openxmlformats.org/presentationml/2006/ole">
            <p:oleObj spid="_x0000_s101381" name="Equation" r:id="rId6" imgW="939800" imgH="34290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 flipH="1" flipV="1">
            <a:off x="4159250" y="2089150"/>
            <a:ext cx="3429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683250" y="2152650"/>
            <a:ext cx="171450" cy="15875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610225" y="3270250"/>
            <a:ext cx="320675" cy="17145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20900" y="238125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21100" y="214312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21100" y="260032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18100" y="236220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20900" y="355600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41900" y="572452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41900" y="618172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80000" y="329882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80000" y="3756025"/>
            <a:ext cx="76200" cy="17462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20900" y="4765675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43500" y="473075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46300" y="5981700"/>
            <a:ext cx="76200" cy="37465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9796" y="529432"/>
          <a:ext cx="7228332" cy="5118100"/>
        </p:xfrm>
        <a:graphic>
          <a:graphicData uri="http://schemas.openxmlformats.org/presentationml/2006/ole">
            <p:oleObj spid="_x0000_s102402" name="Equation" r:id="rId3" imgW="5829300" imgH="412750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>
            <a:off x="1071562" y="3232150"/>
            <a:ext cx="242888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084659" y="3353594"/>
            <a:ext cx="21669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084659" y="3418682"/>
            <a:ext cx="21669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069974" y="3546476"/>
            <a:ext cx="242888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083071" y="3680620"/>
            <a:ext cx="21669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083071" y="3745708"/>
            <a:ext cx="21669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073150" y="3880646"/>
            <a:ext cx="242888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302918" y="3266680"/>
            <a:ext cx="48577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437459" y="3509568"/>
            <a:ext cx="21669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4437459" y="3574656"/>
            <a:ext cx="21669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284266" y="3840958"/>
            <a:ext cx="51990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195388" y="3573068"/>
            <a:ext cx="1192212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4725988" y="3558780"/>
            <a:ext cx="1192212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1348317" y="3060700"/>
            <a:ext cx="889000" cy="1003300"/>
          </a:xfrm>
          <a:custGeom>
            <a:avLst/>
            <a:gdLst>
              <a:gd name="connsiteX0" fmla="*/ 99483 w 889000"/>
              <a:gd name="connsiteY0" fmla="*/ 0 h 1003300"/>
              <a:gd name="connsiteX1" fmla="*/ 48683 w 889000"/>
              <a:gd name="connsiteY1" fmla="*/ 76200 h 1003300"/>
              <a:gd name="connsiteX2" fmla="*/ 391583 w 889000"/>
              <a:gd name="connsiteY2" fmla="*/ 76200 h 1003300"/>
              <a:gd name="connsiteX3" fmla="*/ 213783 w 889000"/>
              <a:gd name="connsiteY3" fmla="*/ 177800 h 1003300"/>
              <a:gd name="connsiteX4" fmla="*/ 670983 w 889000"/>
              <a:gd name="connsiteY4" fmla="*/ 177800 h 1003300"/>
              <a:gd name="connsiteX5" fmla="*/ 416983 w 889000"/>
              <a:gd name="connsiteY5" fmla="*/ 304800 h 1003300"/>
              <a:gd name="connsiteX6" fmla="*/ 861483 w 889000"/>
              <a:gd name="connsiteY6" fmla="*/ 317500 h 1003300"/>
              <a:gd name="connsiteX7" fmla="*/ 582083 w 889000"/>
              <a:gd name="connsiteY7" fmla="*/ 495300 h 1003300"/>
              <a:gd name="connsiteX8" fmla="*/ 836083 w 889000"/>
              <a:gd name="connsiteY8" fmla="*/ 647700 h 1003300"/>
              <a:gd name="connsiteX9" fmla="*/ 416983 w 889000"/>
              <a:gd name="connsiteY9" fmla="*/ 685800 h 1003300"/>
              <a:gd name="connsiteX10" fmla="*/ 645583 w 889000"/>
              <a:gd name="connsiteY10" fmla="*/ 762000 h 1003300"/>
              <a:gd name="connsiteX11" fmla="*/ 226483 w 889000"/>
              <a:gd name="connsiteY11" fmla="*/ 812800 h 1003300"/>
              <a:gd name="connsiteX12" fmla="*/ 467783 w 889000"/>
              <a:gd name="connsiteY12" fmla="*/ 876300 h 1003300"/>
              <a:gd name="connsiteX13" fmla="*/ 112183 w 889000"/>
              <a:gd name="connsiteY13" fmla="*/ 927100 h 1003300"/>
              <a:gd name="connsiteX14" fmla="*/ 124883 w 889000"/>
              <a:gd name="connsiteY14" fmla="*/ 10033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9000" h="1003300">
                <a:moveTo>
                  <a:pt x="99483" y="0"/>
                </a:moveTo>
                <a:cubicBezTo>
                  <a:pt x="49741" y="31750"/>
                  <a:pt x="0" y="63500"/>
                  <a:pt x="48683" y="76200"/>
                </a:cubicBezTo>
                <a:cubicBezTo>
                  <a:pt x="97366" y="88900"/>
                  <a:pt x="364066" y="59267"/>
                  <a:pt x="391583" y="76200"/>
                </a:cubicBezTo>
                <a:cubicBezTo>
                  <a:pt x="419100" y="93133"/>
                  <a:pt x="167216" y="160867"/>
                  <a:pt x="213783" y="177800"/>
                </a:cubicBezTo>
                <a:cubicBezTo>
                  <a:pt x="260350" y="194733"/>
                  <a:pt x="637116" y="156633"/>
                  <a:pt x="670983" y="177800"/>
                </a:cubicBezTo>
                <a:cubicBezTo>
                  <a:pt x="704850" y="198967"/>
                  <a:pt x="385233" y="281517"/>
                  <a:pt x="416983" y="304800"/>
                </a:cubicBezTo>
                <a:cubicBezTo>
                  <a:pt x="448733" y="328083"/>
                  <a:pt x="833966" y="285750"/>
                  <a:pt x="861483" y="317500"/>
                </a:cubicBezTo>
                <a:cubicBezTo>
                  <a:pt x="889000" y="349250"/>
                  <a:pt x="586316" y="440267"/>
                  <a:pt x="582083" y="495300"/>
                </a:cubicBezTo>
                <a:cubicBezTo>
                  <a:pt x="577850" y="550333"/>
                  <a:pt x="863600" y="615950"/>
                  <a:pt x="836083" y="647700"/>
                </a:cubicBezTo>
                <a:cubicBezTo>
                  <a:pt x="808566" y="679450"/>
                  <a:pt x="448733" y="666750"/>
                  <a:pt x="416983" y="685800"/>
                </a:cubicBezTo>
                <a:cubicBezTo>
                  <a:pt x="385233" y="704850"/>
                  <a:pt x="677333" y="740833"/>
                  <a:pt x="645583" y="762000"/>
                </a:cubicBezTo>
                <a:cubicBezTo>
                  <a:pt x="613833" y="783167"/>
                  <a:pt x="256116" y="793750"/>
                  <a:pt x="226483" y="812800"/>
                </a:cubicBezTo>
                <a:cubicBezTo>
                  <a:pt x="196850" y="831850"/>
                  <a:pt x="486833" y="857250"/>
                  <a:pt x="467783" y="876300"/>
                </a:cubicBezTo>
                <a:cubicBezTo>
                  <a:pt x="448733" y="895350"/>
                  <a:pt x="169333" y="905933"/>
                  <a:pt x="112183" y="927100"/>
                </a:cubicBezTo>
                <a:cubicBezTo>
                  <a:pt x="55033" y="948267"/>
                  <a:pt x="124883" y="1003300"/>
                  <a:pt x="124883" y="1003300"/>
                </a:cubicBez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5"/>
          </p:cNvCxnSpPr>
          <p:nvPr/>
        </p:nvCxnSpPr>
        <p:spPr>
          <a:xfrm flipH="1">
            <a:off x="1197505" y="3365500"/>
            <a:ext cx="567795" cy="20756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1498600" y="3454400"/>
            <a:ext cx="186267" cy="101600"/>
          </a:xfrm>
          <a:custGeom>
            <a:avLst/>
            <a:gdLst>
              <a:gd name="connsiteX0" fmla="*/ 0 w 186267"/>
              <a:gd name="connsiteY0" fmla="*/ 0 h 101600"/>
              <a:gd name="connsiteX1" fmla="*/ 177800 w 186267"/>
              <a:gd name="connsiteY1" fmla="*/ 25400 h 101600"/>
              <a:gd name="connsiteX2" fmla="*/ 50800 w 186267"/>
              <a:gd name="connsiteY2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267" h="101600">
                <a:moveTo>
                  <a:pt x="0" y="0"/>
                </a:moveTo>
                <a:cubicBezTo>
                  <a:pt x="84666" y="4233"/>
                  <a:pt x="169333" y="8467"/>
                  <a:pt x="177800" y="25400"/>
                </a:cubicBezTo>
                <a:cubicBezTo>
                  <a:pt x="186267" y="42333"/>
                  <a:pt x="50800" y="101600"/>
                  <a:pt x="50800" y="1016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644650" y="3365500"/>
          <a:ext cx="241300" cy="203200"/>
        </p:xfrm>
        <a:graphic>
          <a:graphicData uri="http://schemas.openxmlformats.org/presentationml/2006/ole">
            <p:oleObj spid="_x0000_s102403" name="Equation" r:id="rId4" imgW="241300" imgH="203200" progId="Equation.DSMT4">
              <p:embed/>
            </p:oleObj>
          </a:graphicData>
        </a:graphic>
      </p:graphicFrame>
      <p:sp>
        <p:nvSpPr>
          <p:cNvPr id="36" name="Freeform 35"/>
          <p:cNvSpPr/>
          <p:nvPr/>
        </p:nvSpPr>
        <p:spPr>
          <a:xfrm>
            <a:off x="4754033" y="2997200"/>
            <a:ext cx="971550" cy="1117600"/>
          </a:xfrm>
          <a:custGeom>
            <a:avLst/>
            <a:gdLst>
              <a:gd name="connsiteX0" fmla="*/ 71967 w 971550"/>
              <a:gd name="connsiteY0" fmla="*/ 0 h 1117600"/>
              <a:gd name="connsiteX1" fmla="*/ 21167 w 971550"/>
              <a:gd name="connsiteY1" fmla="*/ 88900 h 1117600"/>
              <a:gd name="connsiteX2" fmla="*/ 198967 w 971550"/>
              <a:gd name="connsiteY2" fmla="*/ 76200 h 1117600"/>
              <a:gd name="connsiteX3" fmla="*/ 46567 w 971550"/>
              <a:gd name="connsiteY3" fmla="*/ 203200 h 1117600"/>
              <a:gd name="connsiteX4" fmla="*/ 300567 w 971550"/>
              <a:gd name="connsiteY4" fmla="*/ 203200 h 1117600"/>
              <a:gd name="connsiteX5" fmla="*/ 97367 w 971550"/>
              <a:gd name="connsiteY5" fmla="*/ 304800 h 1117600"/>
              <a:gd name="connsiteX6" fmla="*/ 579967 w 971550"/>
              <a:gd name="connsiteY6" fmla="*/ 279400 h 1117600"/>
              <a:gd name="connsiteX7" fmla="*/ 224367 w 971550"/>
              <a:gd name="connsiteY7" fmla="*/ 393700 h 1117600"/>
              <a:gd name="connsiteX8" fmla="*/ 960967 w 971550"/>
              <a:gd name="connsiteY8" fmla="*/ 533400 h 1117600"/>
              <a:gd name="connsiteX9" fmla="*/ 287867 w 971550"/>
              <a:gd name="connsiteY9" fmla="*/ 698500 h 1117600"/>
              <a:gd name="connsiteX10" fmla="*/ 668867 w 971550"/>
              <a:gd name="connsiteY10" fmla="*/ 749300 h 1117600"/>
              <a:gd name="connsiteX11" fmla="*/ 249767 w 971550"/>
              <a:gd name="connsiteY11" fmla="*/ 825500 h 1117600"/>
              <a:gd name="connsiteX12" fmla="*/ 465667 w 971550"/>
              <a:gd name="connsiteY12" fmla="*/ 876300 h 1117600"/>
              <a:gd name="connsiteX13" fmla="*/ 173567 w 971550"/>
              <a:gd name="connsiteY13" fmla="*/ 927100 h 1117600"/>
              <a:gd name="connsiteX14" fmla="*/ 325967 w 971550"/>
              <a:gd name="connsiteY14" fmla="*/ 1016000 h 1117600"/>
              <a:gd name="connsiteX15" fmla="*/ 122767 w 971550"/>
              <a:gd name="connsiteY15" fmla="*/ 1054100 h 1117600"/>
              <a:gd name="connsiteX16" fmla="*/ 160867 w 971550"/>
              <a:gd name="connsiteY16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550" h="1117600">
                <a:moveTo>
                  <a:pt x="71967" y="0"/>
                </a:moveTo>
                <a:cubicBezTo>
                  <a:pt x="35983" y="38100"/>
                  <a:pt x="0" y="76200"/>
                  <a:pt x="21167" y="88900"/>
                </a:cubicBezTo>
                <a:cubicBezTo>
                  <a:pt x="42334" y="101600"/>
                  <a:pt x="194734" y="57150"/>
                  <a:pt x="198967" y="76200"/>
                </a:cubicBezTo>
                <a:cubicBezTo>
                  <a:pt x="203200" y="95250"/>
                  <a:pt x="29634" y="182033"/>
                  <a:pt x="46567" y="203200"/>
                </a:cubicBezTo>
                <a:cubicBezTo>
                  <a:pt x="63500" y="224367"/>
                  <a:pt x="292100" y="186267"/>
                  <a:pt x="300567" y="203200"/>
                </a:cubicBezTo>
                <a:cubicBezTo>
                  <a:pt x="309034" y="220133"/>
                  <a:pt x="50800" y="292100"/>
                  <a:pt x="97367" y="304800"/>
                </a:cubicBezTo>
                <a:cubicBezTo>
                  <a:pt x="143934" y="317500"/>
                  <a:pt x="558800" y="264583"/>
                  <a:pt x="579967" y="279400"/>
                </a:cubicBezTo>
                <a:cubicBezTo>
                  <a:pt x="601134" y="294217"/>
                  <a:pt x="160867" y="351367"/>
                  <a:pt x="224367" y="393700"/>
                </a:cubicBezTo>
                <a:cubicBezTo>
                  <a:pt x="287867" y="436033"/>
                  <a:pt x="950384" y="482600"/>
                  <a:pt x="960967" y="533400"/>
                </a:cubicBezTo>
                <a:cubicBezTo>
                  <a:pt x="971550" y="584200"/>
                  <a:pt x="336550" y="662517"/>
                  <a:pt x="287867" y="698500"/>
                </a:cubicBezTo>
                <a:cubicBezTo>
                  <a:pt x="239184" y="734483"/>
                  <a:pt x="675217" y="728133"/>
                  <a:pt x="668867" y="749300"/>
                </a:cubicBezTo>
                <a:cubicBezTo>
                  <a:pt x="662517" y="770467"/>
                  <a:pt x="283634" y="804333"/>
                  <a:pt x="249767" y="825500"/>
                </a:cubicBezTo>
                <a:cubicBezTo>
                  <a:pt x="215900" y="846667"/>
                  <a:pt x="478367" y="859367"/>
                  <a:pt x="465667" y="876300"/>
                </a:cubicBezTo>
                <a:cubicBezTo>
                  <a:pt x="452967" y="893233"/>
                  <a:pt x="196850" y="903817"/>
                  <a:pt x="173567" y="927100"/>
                </a:cubicBezTo>
                <a:cubicBezTo>
                  <a:pt x="150284" y="950383"/>
                  <a:pt x="334434" y="994833"/>
                  <a:pt x="325967" y="1016000"/>
                </a:cubicBezTo>
                <a:cubicBezTo>
                  <a:pt x="317500" y="1037167"/>
                  <a:pt x="150284" y="1037167"/>
                  <a:pt x="122767" y="1054100"/>
                </a:cubicBezTo>
                <a:cubicBezTo>
                  <a:pt x="95250" y="1071033"/>
                  <a:pt x="160867" y="1117600"/>
                  <a:pt x="160867" y="1117600"/>
                </a:cubicBez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6"/>
          </p:cNvCxnSpPr>
          <p:nvPr/>
        </p:nvCxnSpPr>
        <p:spPr>
          <a:xfrm flipH="1">
            <a:off x="4546600" y="3276600"/>
            <a:ext cx="787400" cy="2794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4908550" y="3353200"/>
          <a:ext cx="241300" cy="203200"/>
        </p:xfrm>
        <a:graphic>
          <a:graphicData uri="http://schemas.openxmlformats.org/presentationml/2006/ole">
            <p:oleObj spid="_x0000_s102404" name="Equation" r:id="rId5" imgW="241300" imgH="203200" progId="Equation.DSMT4">
              <p:embed/>
            </p:oleObj>
          </a:graphicData>
        </a:graphic>
      </p:graphicFrame>
      <p:sp>
        <p:nvSpPr>
          <p:cNvPr id="41" name="Freeform 40"/>
          <p:cNvSpPr/>
          <p:nvPr/>
        </p:nvSpPr>
        <p:spPr>
          <a:xfrm>
            <a:off x="4754033" y="3467100"/>
            <a:ext cx="186267" cy="101600"/>
          </a:xfrm>
          <a:custGeom>
            <a:avLst/>
            <a:gdLst>
              <a:gd name="connsiteX0" fmla="*/ 0 w 186267"/>
              <a:gd name="connsiteY0" fmla="*/ 0 h 101600"/>
              <a:gd name="connsiteX1" fmla="*/ 177800 w 186267"/>
              <a:gd name="connsiteY1" fmla="*/ 25400 h 101600"/>
              <a:gd name="connsiteX2" fmla="*/ 50800 w 186267"/>
              <a:gd name="connsiteY2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267" h="101600">
                <a:moveTo>
                  <a:pt x="0" y="0"/>
                </a:moveTo>
                <a:cubicBezTo>
                  <a:pt x="84666" y="4233"/>
                  <a:pt x="169333" y="8467"/>
                  <a:pt x="177800" y="25400"/>
                </a:cubicBezTo>
                <a:cubicBezTo>
                  <a:pt x="186267" y="42333"/>
                  <a:pt x="50800" y="101600"/>
                  <a:pt x="50800" y="1016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9550" y="165100"/>
          <a:ext cx="5289550" cy="6347460"/>
        </p:xfrm>
        <a:graphic>
          <a:graphicData uri="http://schemas.openxmlformats.org/presentationml/2006/ole">
            <p:oleObj spid="_x0000_s103426" name="Equation" r:id="rId3" imgW="4762500" imgH="571500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028700" y="1447800"/>
            <a:ext cx="1701800" cy="127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104900" y="3251200"/>
            <a:ext cx="1701800" cy="127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625600" y="1891506"/>
            <a:ext cx="34544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 rot="16200000">
            <a:off x="3984427" y="4981372"/>
            <a:ext cx="203201" cy="2038749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679450" y="4832350"/>
            <a:ext cx="254000" cy="127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0500" y="152400"/>
          <a:ext cx="6565900" cy="6381146"/>
        </p:xfrm>
        <a:graphic>
          <a:graphicData uri="http://schemas.openxmlformats.org/presentationml/2006/ole">
            <p:oleObj spid="_x0000_s104450" name="Equation" r:id="rId3" imgW="5867400" imgH="5702300" progId="Equation.DSMT4">
              <p:embed/>
            </p:oleObj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805644" y="985045"/>
            <a:ext cx="4274356" cy="1068128"/>
            <a:chOff x="196850" y="2844798"/>
            <a:chExt cx="8005751" cy="1625602"/>
          </a:xfrm>
        </p:grpSpPr>
        <p:sp>
          <p:nvSpPr>
            <p:cNvPr id="27" name="Cube 26"/>
            <p:cNvSpPr/>
            <p:nvPr/>
          </p:nvSpPr>
          <p:spPr>
            <a:xfrm>
              <a:off x="1035050" y="3397250"/>
              <a:ext cx="1333500" cy="686470"/>
            </a:xfrm>
            <a:prstGeom prst="cub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368550" y="3786938"/>
              <a:ext cx="86581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37475" y="3788526"/>
              <a:ext cx="86581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3"/>
            <p:cNvGraphicFramePr>
              <a:graphicFrameLocks noChangeAspect="1"/>
            </p:cNvGraphicFramePr>
            <p:nvPr/>
          </p:nvGraphicFramePr>
          <p:xfrm>
            <a:off x="196850" y="3677320"/>
            <a:ext cx="596900" cy="177800"/>
          </p:xfrm>
          <a:graphic>
            <a:graphicData uri="http://schemas.openxmlformats.org/presentationml/2006/ole">
              <p:oleObj spid="_x0000_s104456" name="Equation" r:id="rId4" imgW="596900" imgH="177800" progId="Equation.DSMT4">
                <p:embed/>
              </p:oleObj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1555750" y="4236120"/>
            <a:ext cx="139700" cy="165100"/>
          </p:xfrm>
          <a:graphic>
            <a:graphicData uri="http://schemas.openxmlformats.org/presentationml/2006/ole">
              <p:oleObj spid="_x0000_s104457" name="Equation" r:id="rId5" imgW="139700" imgH="165100" progId="Equation.DSMT4">
                <p:embed/>
              </p:oleObj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3997325" y="4222750"/>
            <a:ext cx="139700" cy="152400"/>
          </p:xfrm>
          <a:graphic>
            <a:graphicData uri="http://schemas.openxmlformats.org/presentationml/2006/ole">
              <p:oleObj spid="_x0000_s104458" name="Equation" r:id="rId6" imgW="139700" imgH="152400" progId="Equation.DSMT4">
                <p:embed/>
              </p:oleObj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3426838" y="2997200"/>
            <a:ext cx="152400" cy="139700"/>
          </p:xfrm>
          <a:graphic>
            <a:graphicData uri="http://schemas.openxmlformats.org/presentationml/2006/ole">
              <p:oleObj spid="_x0000_s104459" name="Equation" r:id="rId7" imgW="152400" imgH="139700" progId="Equation.DSMT4">
                <p:embed/>
              </p:oleObj>
            </a:graphicData>
          </a:graphic>
        </p:graphicFrame>
        <p:grpSp>
          <p:nvGrpSpPr>
            <p:cNvPr id="34" name="Group 33"/>
            <p:cNvGrpSpPr/>
            <p:nvPr/>
          </p:nvGrpSpPr>
          <p:grpSpPr>
            <a:xfrm>
              <a:off x="3126317" y="2844798"/>
              <a:ext cx="2132542" cy="1244602"/>
              <a:chOff x="3048000" y="1625600"/>
              <a:chExt cx="2590800" cy="1689101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251200" y="3302000"/>
                <a:ext cx="1955800" cy="127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683000" y="2730500"/>
                <a:ext cx="1955800" cy="127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3187700" y="2806700"/>
                <a:ext cx="571500" cy="4191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H="1" flipV="1">
                <a:off x="5130800" y="2819401"/>
                <a:ext cx="571500" cy="4191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 flipV="1">
                <a:off x="3397250" y="2444750"/>
                <a:ext cx="355600" cy="2159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V="1">
                <a:off x="2978150" y="3016248"/>
                <a:ext cx="355600" cy="2159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V="1">
                <a:off x="5321300" y="2444749"/>
                <a:ext cx="355600" cy="2159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2971801" y="2451098"/>
                <a:ext cx="571499" cy="4191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454401" y="2374900"/>
                <a:ext cx="1955800" cy="127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3194052" y="1987549"/>
                <a:ext cx="1028697" cy="889000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2597151" y="2279649"/>
                <a:ext cx="1320798" cy="12700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Arc 45"/>
              <p:cNvSpPr/>
              <p:nvPr/>
            </p:nvSpPr>
            <p:spPr>
              <a:xfrm rot="17648312" flipV="1">
                <a:off x="3337122" y="2088480"/>
                <a:ext cx="341241" cy="464662"/>
              </a:xfrm>
              <a:prstGeom prst="arc">
                <a:avLst>
                  <a:gd name="adj1" fmla="val 16200000"/>
                  <a:gd name="adj2" fmla="val 5078844"/>
                </a:avLst>
              </a:prstGeom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Cube 46"/>
            <p:cNvSpPr/>
            <p:nvPr/>
          </p:nvSpPr>
          <p:spPr>
            <a:xfrm>
              <a:off x="6003288" y="3445291"/>
              <a:ext cx="1333500" cy="686470"/>
            </a:xfrm>
            <a:prstGeom prst="cub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7336788" y="3834979"/>
              <a:ext cx="86581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9" name="Object 7"/>
            <p:cNvGraphicFramePr>
              <a:graphicFrameLocks noChangeAspect="1"/>
            </p:cNvGraphicFramePr>
            <p:nvPr/>
          </p:nvGraphicFramePr>
          <p:xfrm>
            <a:off x="6534150" y="4305300"/>
            <a:ext cx="177800" cy="165100"/>
          </p:xfrm>
          <a:graphic>
            <a:graphicData uri="http://schemas.openxmlformats.org/presentationml/2006/ole">
              <p:oleObj spid="_x0000_s104460" name="Equation" r:id="rId8" imgW="177800" imgH="165100" progId="Equation.DSMT4">
                <p:embed/>
              </p:oleObj>
            </a:graphicData>
          </a:graphic>
        </p:graphicFrame>
      </p:grpSp>
      <p:grpSp>
        <p:nvGrpSpPr>
          <p:cNvPr id="51" name="Group 50"/>
          <p:cNvGrpSpPr/>
          <p:nvPr/>
        </p:nvGrpSpPr>
        <p:grpSpPr>
          <a:xfrm>
            <a:off x="786480" y="2142996"/>
            <a:ext cx="4274356" cy="1068121"/>
            <a:chOff x="196850" y="2844809"/>
            <a:chExt cx="8005751" cy="1625591"/>
          </a:xfrm>
        </p:grpSpPr>
        <p:sp>
          <p:nvSpPr>
            <p:cNvPr id="52" name="Cube 51"/>
            <p:cNvSpPr/>
            <p:nvPr/>
          </p:nvSpPr>
          <p:spPr>
            <a:xfrm>
              <a:off x="1035050" y="3397250"/>
              <a:ext cx="1333500" cy="686470"/>
            </a:xfrm>
            <a:prstGeom prst="cub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368550" y="3786938"/>
              <a:ext cx="86581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137475" y="3788526"/>
              <a:ext cx="86581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ct 3"/>
            <p:cNvGraphicFramePr>
              <a:graphicFrameLocks noChangeAspect="1"/>
            </p:cNvGraphicFramePr>
            <p:nvPr/>
          </p:nvGraphicFramePr>
          <p:xfrm>
            <a:off x="196850" y="3677320"/>
            <a:ext cx="596900" cy="177800"/>
          </p:xfrm>
          <a:graphic>
            <a:graphicData uri="http://schemas.openxmlformats.org/presentationml/2006/ole">
              <p:oleObj spid="_x0000_s104461" name="Equation" r:id="rId9" imgW="596900" imgH="177800" progId="Equation.DSMT4">
                <p:embed/>
              </p:oleObj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/>
          </p:nvGraphicFramePr>
          <p:xfrm>
            <a:off x="1555750" y="4236120"/>
            <a:ext cx="139700" cy="165100"/>
          </p:xfrm>
          <a:graphic>
            <a:graphicData uri="http://schemas.openxmlformats.org/presentationml/2006/ole">
              <p:oleObj spid="_x0000_s104462" name="Equation" r:id="rId10" imgW="139700" imgH="165100" progId="Equation.DSMT4">
                <p:embed/>
              </p:oleObj>
            </a:graphicData>
          </a:graphic>
        </p:graphicFrame>
        <p:graphicFrame>
          <p:nvGraphicFramePr>
            <p:cNvPr id="57" name="Object 56"/>
            <p:cNvGraphicFramePr>
              <a:graphicFrameLocks noChangeAspect="1"/>
            </p:cNvGraphicFramePr>
            <p:nvPr/>
          </p:nvGraphicFramePr>
          <p:xfrm>
            <a:off x="3992560" y="4222150"/>
            <a:ext cx="154614" cy="152211"/>
          </p:xfrm>
          <a:graphic>
            <a:graphicData uri="http://schemas.openxmlformats.org/presentationml/2006/ole">
              <p:oleObj spid="_x0000_s104463" name="Equation" r:id="rId11" imgW="152400" imgH="152400" progId="Equation.DSMT4">
                <p:embed/>
              </p:oleObj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/>
          </p:nvGraphicFramePr>
          <p:xfrm>
            <a:off x="3439518" y="2977890"/>
            <a:ext cx="127855" cy="178787"/>
          </p:xfrm>
          <a:graphic>
            <a:graphicData uri="http://schemas.openxmlformats.org/presentationml/2006/ole">
              <p:oleObj spid="_x0000_s104464" name="Equation" r:id="rId12" imgW="127000" imgH="177800" progId="Equation.DSMT4">
                <p:embed/>
              </p:oleObj>
            </a:graphicData>
          </a:graphic>
        </p:graphicFrame>
        <p:grpSp>
          <p:nvGrpSpPr>
            <p:cNvPr id="59" name="Group 33"/>
            <p:cNvGrpSpPr/>
            <p:nvPr/>
          </p:nvGrpSpPr>
          <p:grpSpPr>
            <a:xfrm>
              <a:off x="3126317" y="2844809"/>
              <a:ext cx="2132542" cy="1244616"/>
              <a:chOff x="3048000" y="1625600"/>
              <a:chExt cx="2590800" cy="1689101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3251200" y="3302000"/>
                <a:ext cx="1955800" cy="127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683000" y="2730500"/>
                <a:ext cx="1955800" cy="127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3187700" y="2806700"/>
                <a:ext cx="571500" cy="4191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130800" y="2819401"/>
                <a:ext cx="571500" cy="4191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V="1">
                <a:off x="3397250" y="2444750"/>
                <a:ext cx="355600" cy="2159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V="1">
                <a:off x="2978150" y="3016248"/>
                <a:ext cx="355600" cy="2159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V="1">
                <a:off x="5321300" y="2444749"/>
                <a:ext cx="355600" cy="2159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5400000" flipH="1" flipV="1">
                <a:off x="2971801" y="2451098"/>
                <a:ext cx="571499" cy="4191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454401" y="2374900"/>
                <a:ext cx="1955800" cy="127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3194052" y="1987549"/>
                <a:ext cx="1028697" cy="889000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2597151" y="2279649"/>
                <a:ext cx="1320798" cy="12700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Arc 73"/>
              <p:cNvSpPr/>
              <p:nvPr/>
            </p:nvSpPr>
            <p:spPr>
              <a:xfrm rot="17648312" flipV="1">
                <a:off x="3337122" y="2088480"/>
                <a:ext cx="341241" cy="464662"/>
              </a:xfrm>
              <a:prstGeom prst="arc">
                <a:avLst>
                  <a:gd name="adj1" fmla="val 16200000"/>
                  <a:gd name="adj2" fmla="val 5078844"/>
                </a:avLst>
              </a:prstGeom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Cube 59"/>
            <p:cNvSpPr/>
            <p:nvPr/>
          </p:nvSpPr>
          <p:spPr>
            <a:xfrm>
              <a:off x="6003288" y="3445291"/>
              <a:ext cx="1333500" cy="686470"/>
            </a:xfrm>
            <a:prstGeom prst="cub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7336788" y="3834979"/>
              <a:ext cx="86581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2" name="Object 7"/>
            <p:cNvGraphicFramePr>
              <a:graphicFrameLocks noChangeAspect="1"/>
            </p:cNvGraphicFramePr>
            <p:nvPr/>
          </p:nvGraphicFramePr>
          <p:xfrm>
            <a:off x="6534150" y="4305300"/>
            <a:ext cx="177800" cy="165100"/>
          </p:xfrm>
          <a:graphic>
            <a:graphicData uri="http://schemas.openxmlformats.org/presentationml/2006/ole">
              <p:oleObj spid="_x0000_s104465" name="Equation" r:id="rId13" imgW="177800" imgH="165100" progId="Equation.DSMT4">
                <p:embed/>
              </p:oleObj>
            </a:graphicData>
          </a:graphic>
        </p:graphicFrame>
      </p:grpSp>
      <p:cxnSp>
        <p:nvCxnSpPr>
          <p:cNvPr id="76" name="Straight Arrow Connector 75"/>
          <p:cNvCxnSpPr/>
          <p:nvPr/>
        </p:nvCxnSpPr>
        <p:spPr>
          <a:xfrm rot="5400000">
            <a:off x="895621" y="4895850"/>
            <a:ext cx="4191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656210" y="6085379"/>
            <a:ext cx="894746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6699" y="152400"/>
          <a:ext cx="7217303" cy="6400800"/>
        </p:xfrm>
        <a:graphic>
          <a:graphicData uri="http://schemas.openxmlformats.org/presentationml/2006/ole">
            <p:oleObj spid="_x0000_s105474" name="Equation" r:id="rId3" imgW="6286500" imgH="55753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289719" y="6244431"/>
            <a:ext cx="61595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65300" y="1219200"/>
            <a:ext cx="2540000" cy="4699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89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9549" y="266699"/>
          <a:ext cx="3892551" cy="1189863"/>
        </p:xfrm>
        <a:graphic>
          <a:graphicData uri="http://schemas.openxmlformats.org/presentationml/2006/ole">
            <p:oleObj spid="_x0000_s165890" name="Equation" r:id="rId3" imgW="2908300" imgH="889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2622" y="184727"/>
          <a:ext cx="7242417" cy="6015182"/>
        </p:xfrm>
        <a:graphic>
          <a:graphicData uri="http://schemas.openxmlformats.org/presentationml/2006/ole">
            <p:oleObj spid="_x0000_s21506" name="Equation" r:id="rId3" imgW="5321300" imgH="441960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1758953" y="3752849"/>
            <a:ext cx="571501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893496" y="4546205"/>
            <a:ext cx="30559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890319" y="5358210"/>
            <a:ext cx="30559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273300" y="3733801"/>
            <a:ext cx="1500189" cy="965994"/>
          </a:xfrm>
          <a:prstGeom prst="curvedConnector3">
            <a:avLst>
              <a:gd name="adj1" fmla="val 5000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54100" y="5549900"/>
            <a:ext cx="1993900" cy="68810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6550" y="171450"/>
          <a:ext cx="6378408" cy="3143250"/>
        </p:xfrm>
        <a:graphic>
          <a:graphicData uri="http://schemas.openxmlformats.org/presentationml/2006/ole">
            <p:oleObj spid="_x0000_s166914" name="Equation" r:id="rId3" imgW="4406900" imgH="21717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5900" y="152399"/>
          <a:ext cx="8204414" cy="6569075"/>
        </p:xfrm>
        <a:graphic>
          <a:graphicData uri="http://schemas.openxmlformats.org/presentationml/2006/ole">
            <p:oleObj spid="_x0000_s167938" name="Equation" r:id="rId3" imgW="7518400" imgH="6019800" progId="Equation.DSMT4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>
            <a:off x="520700" y="774700"/>
            <a:ext cx="4826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5900" y="2514600"/>
            <a:ext cx="1295400" cy="6731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6849" y="177800"/>
          <a:ext cx="5913345" cy="5969000"/>
        </p:xfrm>
        <a:graphic>
          <a:graphicData uri="http://schemas.openxmlformats.org/presentationml/2006/ole">
            <p:oleObj spid="_x0000_s168962" name="Equation" r:id="rId3" imgW="5397500" imgH="54483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1450" y="228600"/>
          <a:ext cx="4603750" cy="1036342"/>
        </p:xfrm>
        <a:graphic>
          <a:graphicData uri="http://schemas.openxmlformats.org/presentationml/2006/ole">
            <p:oleObj spid="_x0000_s169986" name="Equation" r:id="rId3" imgW="2933700" imgH="660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3999" y="215900"/>
          <a:ext cx="7801635" cy="6140450"/>
        </p:xfrm>
        <a:graphic>
          <a:graphicData uri="http://schemas.openxmlformats.org/presentationml/2006/ole">
            <p:oleObj spid="_x0000_s171010" name="Equation" r:id="rId3" imgW="6680200" imgH="52578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77799" y="2133600"/>
            <a:ext cx="2489201" cy="5334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2900" y="165099"/>
          <a:ext cx="6794500" cy="6530501"/>
        </p:xfrm>
        <a:graphic>
          <a:graphicData uri="http://schemas.openxmlformats.org/presentationml/2006/ole">
            <p:oleObj spid="_x0000_s172034" name="Equation" r:id="rId3" imgW="6210300" imgH="5969000" progId="Equation.DSMT4">
              <p:embed/>
            </p:oleObj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2568376" y="1419423"/>
            <a:ext cx="203201" cy="793353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3999" y="215900"/>
          <a:ext cx="8211011" cy="4749800"/>
        </p:xfrm>
        <a:graphic>
          <a:graphicData uri="http://schemas.openxmlformats.org/presentationml/2006/ole">
            <p:oleObj spid="_x0000_s173058" name="Equation" r:id="rId3" imgW="6959600" imgH="4025900" progId="Equation.DSMT4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10800000">
            <a:off x="1600200" y="1714500"/>
            <a:ext cx="1473200" cy="7747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2305050" y="1720851"/>
            <a:ext cx="774701" cy="7620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84800" y="3263900"/>
            <a:ext cx="3080210" cy="127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49250" y="3308350"/>
            <a:ext cx="6741583" cy="336550"/>
          </a:xfrm>
          <a:custGeom>
            <a:avLst/>
            <a:gdLst>
              <a:gd name="connsiteX0" fmla="*/ 6089650 w 6741583"/>
              <a:gd name="connsiteY0" fmla="*/ 6350 h 336550"/>
              <a:gd name="connsiteX1" fmla="*/ 5886450 w 6741583"/>
              <a:gd name="connsiteY1" fmla="*/ 336550 h 336550"/>
              <a:gd name="connsiteX2" fmla="*/ 958850 w 6741583"/>
              <a:gd name="connsiteY2" fmla="*/ 6350 h 336550"/>
              <a:gd name="connsiteX3" fmla="*/ 133350 w 6741583"/>
              <a:gd name="connsiteY3" fmla="*/ 2984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1583" h="336550">
                <a:moveTo>
                  <a:pt x="6089650" y="6350"/>
                </a:moveTo>
                <a:cubicBezTo>
                  <a:pt x="6415616" y="171450"/>
                  <a:pt x="6741583" y="336550"/>
                  <a:pt x="5886450" y="336550"/>
                </a:cubicBezTo>
                <a:cubicBezTo>
                  <a:pt x="5031317" y="336550"/>
                  <a:pt x="1917700" y="12700"/>
                  <a:pt x="958850" y="6350"/>
                </a:cubicBezTo>
                <a:cubicBezTo>
                  <a:pt x="0" y="0"/>
                  <a:pt x="133350" y="298450"/>
                  <a:pt x="133350" y="29845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6200000" flipH="1">
            <a:off x="1587500" y="3098800"/>
            <a:ext cx="380999" cy="14732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600199" y="3429000"/>
          <a:ext cx="609600" cy="165100"/>
        </p:xfrm>
        <a:graphic>
          <a:graphicData uri="http://schemas.openxmlformats.org/presentationml/2006/ole">
            <p:oleObj spid="_x0000_s173059" name="Equation" r:id="rId4" imgW="609600" imgH="165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4000" y="190499"/>
          <a:ext cx="7198586" cy="6530975"/>
        </p:xfrm>
        <a:graphic>
          <a:graphicData uri="http://schemas.openxmlformats.org/presentationml/2006/ole">
            <p:oleObj spid="_x0000_s174082" name="Equation" r:id="rId3" imgW="6299200" imgH="57150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10200" y="5607050"/>
          <a:ext cx="2286000" cy="749300"/>
        </p:xfrm>
        <a:graphic>
          <a:graphicData uri="http://schemas.openxmlformats.org/presentationml/2006/ole">
            <p:oleObj spid="_x0000_s174083" name="Equation" r:id="rId4" imgW="2286000" imgH="749300" progId="Equation.DSMT4">
              <p:embed/>
            </p:oleObj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587500" y="5543550"/>
            <a:ext cx="2603500" cy="28575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191000" y="5607050"/>
            <a:ext cx="1219200" cy="22225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4000" y="241299"/>
          <a:ext cx="5689600" cy="5992085"/>
        </p:xfrm>
        <a:graphic>
          <a:graphicData uri="http://schemas.openxmlformats.org/presentationml/2006/ole">
            <p:oleObj spid="_x0000_s175106" name="Equation" r:id="rId3" imgW="5016500" imgH="52832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4000" y="3340100"/>
          <a:ext cx="1803400" cy="177800"/>
        </p:xfrm>
        <a:graphic>
          <a:graphicData uri="http://schemas.openxmlformats.org/presentationml/2006/ole">
            <p:oleObj spid="_x0000_s175107" name="Equation" r:id="rId4" imgW="1803400" imgH="1778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08400" y="2336800"/>
          <a:ext cx="3327400" cy="546100"/>
        </p:xfrm>
        <a:graphic>
          <a:graphicData uri="http://schemas.openxmlformats.org/presentationml/2006/ole">
            <p:oleObj spid="_x0000_s175108" name="Equation" r:id="rId5" imgW="3327400" imgH="5461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68600" y="3340100"/>
          <a:ext cx="1981200" cy="1092200"/>
        </p:xfrm>
        <a:graphic>
          <a:graphicData uri="http://schemas.openxmlformats.org/presentationml/2006/ole">
            <p:oleObj spid="_x0000_s175109" name="Equation" r:id="rId6" imgW="1981200" imgH="1092200" progId="Equation.DSMT4">
              <p:embed/>
            </p:oleObj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444500" y="2044699"/>
            <a:ext cx="203201" cy="5842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2006600" y="2044700"/>
            <a:ext cx="203201" cy="584200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1523999" y="2197101"/>
            <a:ext cx="203201" cy="27940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2527299" y="2197097"/>
            <a:ext cx="203201" cy="279402"/>
          </a:xfrm>
          <a:prstGeom prst="leftBrac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120652" y="2851152"/>
            <a:ext cx="901697" cy="762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62001" y="2438405"/>
            <a:ext cx="1295399" cy="90169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608667" y="2514600"/>
            <a:ext cx="1109133" cy="914400"/>
          </a:xfrm>
          <a:custGeom>
            <a:avLst/>
            <a:gdLst>
              <a:gd name="connsiteX0" fmla="*/ 1109133 w 1109133"/>
              <a:gd name="connsiteY0" fmla="*/ 914400 h 914400"/>
              <a:gd name="connsiteX1" fmla="*/ 182033 w 1109133"/>
              <a:gd name="connsiteY1" fmla="*/ 508000 h 914400"/>
              <a:gd name="connsiteX2" fmla="*/ 16933 w 1109133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9133" h="914400">
                <a:moveTo>
                  <a:pt x="1109133" y="914400"/>
                </a:moveTo>
                <a:cubicBezTo>
                  <a:pt x="736599" y="787400"/>
                  <a:pt x="364066" y="660400"/>
                  <a:pt x="182033" y="508000"/>
                </a:cubicBezTo>
                <a:cubicBezTo>
                  <a:pt x="0" y="355600"/>
                  <a:pt x="16933" y="0"/>
                  <a:pt x="16933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667000" y="2463800"/>
            <a:ext cx="1016000" cy="340783"/>
          </a:xfrm>
          <a:custGeom>
            <a:avLst/>
            <a:gdLst>
              <a:gd name="connsiteX0" fmla="*/ 1016000 w 1016000"/>
              <a:gd name="connsiteY0" fmla="*/ 0 h 340783"/>
              <a:gd name="connsiteX1" fmla="*/ 419100 w 1016000"/>
              <a:gd name="connsiteY1" fmla="*/ 330200 h 340783"/>
              <a:gd name="connsiteX2" fmla="*/ 0 w 1016000"/>
              <a:gd name="connsiteY2" fmla="*/ 63500 h 34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0" h="340783">
                <a:moveTo>
                  <a:pt x="1016000" y="0"/>
                </a:moveTo>
                <a:cubicBezTo>
                  <a:pt x="802216" y="159808"/>
                  <a:pt x="588433" y="319617"/>
                  <a:pt x="419100" y="330200"/>
                </a:cubicBezTo>
                <a:cubicBezTo>
                  <a:pt x="249767" y="340783"/>
                  <a:pt x="0" y="63500"/>
                  <a:pt x="0" y="635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CF1-E060-534B-8CCD-8C5EF630A130}" type="slidenum">
              <a:rPr lang="en-US" smtClean="0"/>
              <a:pPr/>
              <a:t>99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2899" y="342900"/>
          <a:ext cx="3924301" cy="648210"/>
        </p:xfrm>
        <a:graphic>
          <a:graphicData uri="http://schemas.openxmlformats.org/presentationml/2006/ole">
            <p:oleObj spid="_x0000_s176130" name="Equation" r:id="rId3" imgW="2844800" imgH="469900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50698</TotalTime>
  <Words>667</Words>
  <Application>Microsoft Macintosh PowerPoint</Application>
  <PresentationFormat>On-screen Show (4:3)</PresentationFormat>
  <Paragraphs>242</Paragraphs>
  <Slides>100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2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</vt:vector>
  </TitlesOfParts>
  <Company>University of New Mexico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UNM</dc:creator>
  <cp:lastModifiedBy>Sally Carol Seidel</cp:lastModifiedBy>
  <cp:revision>122</cp:revision>
  <dcterms:created xsi:type="dcterms:W3CDTF">2011-06-01T16:01:22Z</dcterms:created>
  <dcterms:modified xsi:type="dcterms:W3CDTF">2011-06-01T16:01:44Z</dcterms:modified>
</cp:coreProperties>
</file>