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26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740" autoAdjust="0"/>
  </p:normalViewPr>
  <p:slideViewPr>
    <p:cSldViewPr snapToGrid="0" snapToObjects="1">
      <p:cViewPr>
        <p:scale>
          <a:sx n="75" d="100"/>
          <a:sy n="75" d="100"/>
        </p:scale>
        <p:origin x="-752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emf"/><Relationship Id="rId12" Type="http://schemas.openxmlformats.org/officeDocument/2006/relationships/image" Target="../media/image67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9.emf"/><Relationship Id="rId1" Type="http://schemas.openxmlformats.org/officeDocument/2006/relationships/image" Target="../media/image68.emf"/><Relationship Id="rId2" Type="http://schemas.openxmlformats.org/officeDocument/2006/relationships/image" Target="../media/image6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7A523-95AD-5346-80F1-C974343D91B0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1FA4D-6B2B-E047-99E4-CCCA0443D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2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B5F0-6940-7F43-B3AB-A2834E4A7318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31B38-5CBD-8940-8EDC-6F420307A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400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F9-9601-4E4D-9180-71136A701C1F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2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FE86-F7D6-EA40-B508-B283CBB995BF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D0F7-38BA-924F-9307-160849C619BA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6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9A31-6A25-2243-A18A-F5431F0325C2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AC93-26A2-8C4B-BA38-31F3D0F04495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2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D115-B673-574B-8D21-97F6637FFDC0}" type="datetime1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6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FAF2-93D1-4946-95A2-23D66BD7A462}" type="datetime1">
              <a:rPr lang="en-US" smtClean="0"/>
              <a:t>11/30/18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1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CCD5-ACCD-DA4E-B292-C87DAB31C3E8}" type="datetime1">
              <a:rPr lang="en-US" smtClean="0"/>
              <a:t>11/30/18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4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C581-8A94-FB47-876E-80C156BD95DD}" type="datetime1">
              <a:rPr lang="en-US" smtClean="0"/>
              <a:t>11/30/18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0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4C65-59CE-5146-9E4E-21F4AA8F4258}" type="datetime1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3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0478-D5AA-D74F-8AC3-0703CD6AABF8}" type="datetime1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CED6F-DB45-0442-AAC7-A7B536B3D830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5B24-EB84-BE4C-B460-14A52CE9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0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oleObject" Target="../embeddings/oleObject20.bin"/><Relationship Id="rId13" Type="http://schemas.openxmlformats.org/officeDocument/2006/relationships/oleObject" Target="../embeddings/oleObject21.bin"/><Relationship Id="rId14" Type="http://schemas.openxmlformats.org/officeDocument/2006/relationships/oleObject" Target="../embeddings/oleObject22.bin"/><Relationship Id="rId15" Type="http://schemas.openxmlformats.org/officeDocument/2006/relationships/oleObject" Target="../embeddings/oleObject23.bin"/><Relationship Id="rId16" Type="http://schemas.openxmlformats.org/officeDocument/2006/relationships/oleObject" Target="../embeddings/oleObject24.bin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2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5.emf"/><Relationship Id="rId5" Type="http://schemas.openxmlformats.org/officeDocument/2006/relationships/image" Target="../media/image17.gi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2.emf"/><Relationship Id="rId5" Type="http://schemas.openxmlformats.org/officeDocument/2006/relationships/image" Target="../media/image33.jp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oleObject" Target="../embeddings/oleObject42.bin"/><Relationship Id="rId5" Type="http://schemas.openxmlformats.org/officeDocument/2006/relationships/image" Target="../media/image40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oleObject" Target="../embeddings/oleObject44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44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6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7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49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50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53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54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5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4.emf"/><Relationship Id="rId21" Type="http://schemas.openxmlformats.org/officeDocument/2006/relationships/oleObject" Target="../embeddings/oleObject65.bin"/><Relationship Id="rId22" Type="http://schemas.openxmlformats.org/officeDocument/2006/relationships/image" Target="../media/image65.emf"/><Relationship Id="rId23" Type="http://schemas.openxmlformats.org/officeDocument/2006/relationships/oleObject" Target="../embeddings/oleObject66.bin"/><Relationship Id="rId24" Type="http://schemas.openxmlformats.org/officeDocument/2006/relationships/image" Target="../media/image66.emf"/><Relationship Id="rId25" Type="http://schemas.openxmlformats.org/officeDocument/2006/relationships/oleObject" Target="../embeddings/oleObject67.bin"/><Relationship Id="rId26" Type="http://schemas.openxmlformats.org/officeDocument/2006/relationships/oleObject" Target="../embeddings/oleObject68.bin"/><Relationship Id="rId27" Type="http://schemas.openxmlformats.org/officeDocument/2006/relationships/oleObject" Target="../embeddings/oleObject69.bin"/><Relationship Id="rId28" Type="http://schemas.openxmlformats.org/officeDocument/2006/relationships/oleObject" Target="../embeddings/oleObject70.bin"/><Relationship Id="rId29" Type="http://schemas.openxmlformats.org/officeDocument/2006/relationships/oleObject" Target="../embeddings/oleObject71.bin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57.bin"/><Relationship Id="rId30" Type="http://schemas.openxmlformats.org/officeDocument/2006/relationships/oleObject" Target="../embeddings/oleObject72.bin"/><Relationship Id="rId31" Type="http://schemas.openxmlformats.org/officeDocument/2006/relationships/oleObject" Target="../embeddings/oleObject73.bin"/><Relationship Id="rId32" Type="http://schemas.openxmlformats.org/officeDocument/2006/relationships/oleObject" Target="../embeddings/oleObject74.bin"/><Relationship Id="rId9" Type="http://schemas.openxmlformats.org/officeDocument/2006/relationships/oleObject" Target="../embeddings/oleObject59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58.emf"/><Relationship Id="rId33" Type="http://schemas.openxmlformats.org/officeDocument/2006/relationships/oleObject" Target="../embeddings/oleObject75.bin"/><Relationship Id="rId34" Type="http://schemas.openxmlformats.org/officeDocument/2006/relationships/oleObject" Target="../embeddings/oleObject76.bin"/><Relationship Id="rId35" Type="http://schemas.openxmlformats.org/officeDocument/2006/relationships/image" Target="../media/image67.emf"/><Relationship Id="rId10" Type="http://schemas.openxmlformats.org/officeDocument/2006/relationships/image" Target="../media/image59.emf"/><Relationship Id="rId11" Type="http://schemas.openxmlformats.org/officeDocument/2006/relationships/oleObject" Target="../embeddings/oleObject60.bin"/><Relationship Id="rId12" Type="http://schemas.openxmlformats.org/officeDocument/2006/relationships/image" Target="../media/image60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61.emf"/><Relationship Id="rId15" Type="http://schemas.openxmlformats.org/officeDocument/2006/relationships/oleObject" Target="../embeddings/oleObject62.bin"/><Relationship Id="rId16" Type="http://schemas.openxmlformats.org/officeDocument/2006/relationships/image" Target="../media/image62.emf"/><Relationship Id="rId17" Type="http://schemas.openxmlformats.org/officeDocument/2006/relationships/oleObject" Target="../embeddings/oleObject63.bin"/><Relationship Id="rId18" Type="http://schemas.openxmlformats.org/officeDocument/2006/relationships/image" Target="../media/image63.emf"/><Relationship Id="rId19" Type="http://schemas.openxmlformats.org/officeDocument/2006/relationships/oleObject" Target="../embeddings/oleObject6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78.bin"/><Relationship Id="rId6" Type="http://schemas.openxmlformats.org/officeDocument/2006/relationships/image" Target="../media/image66.emf"/><Relationship Id="rId7" Type="http://schemas.openxmlformats.org/officeDocument/2006/relationships/oleObject" Target="../embeddings/oleObject79.bin"/><Relationship Id="rId8" Type="http://schemas.openxmlformats.org/officeDocument/2006/relationships/image" Target="../media/image61.emf"/><Relationship Id="rId9" Type="http://schemas.openxmlformats.org/officeDocument/2006/relationships/oleObject" Target="../embeddings/oleObject80.bin"/><Relationship Id="rId10" Type="http://schemas.openxmlformats.org/officeDocument/2006/relationships/oleObject" Target="../embeddings/oleObject81.bin"/><Relationship Id="rId11" Type="http://schemas.openxmlformats.org/officeDocument/2006/relationships/image" Target="../media/image69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oleObject" Target="../embeddings/oleObject5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oleObject" Target="../embeddings/oleObject82.bin"/><Relationship Id="rId5" Type="http://schemas.openxmlformats.org/officeDocument/2006/relationships/image" Target="../media/image70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4.emf"/><Relationship Id="rId5" Type="http://schemas.openxmlformats.org/officeDocument/2006/relationships/image" Target="../media/image17.gi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326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993583"/>
              </p:ext>
            </p:extLst>
          </p:nvPr>
        </p:nvGraphicFramePr>
        <p:xfrm>
          <a:off x="205316" y="211667"/>
          <a:ext cx="8534544" cy="392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3" imgW="4838700" imgH="2222500" progId="Equation.DSMT4">
                  <p:embed/>
                </p:oleObj>
              </mc:Choice>
              <mc:Fallback>
                <p:oleObj name="Equation" r:id="rId3" imgW="4838700" imgH="222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316" y="211667"/>
                        <a:ext cx="8534544" cy="392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89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335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629075"/>
              </p:ext>
            </p:extLst>
          </p:nvPr>
        </p:nvGraphicFramePr>
        <p:xfrm>
          <a:off x="176213" y="76200"/>
          <a:ext cx="8896350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7" name="Equation" r:id="rId3" imgW="5270500" imgH="1765300" progId="Equation.DSMT4">
                  <p:embed/>
                </p:oleObj>
              </mc:Choice>
              <mc:Fallback>
                <p:oleObj name="Equation" r:id="rId3" imgW="5270500" imgH="176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13" y="76200"/>
                        <a:ext cx="8896350" cy="298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96586" y="3522134"/>
            <a:ext cx="1178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6586" y="3945467"/>
            <a:ext cx="1178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6586" y="5232400"/>
            <a:ext cx="1178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6586" y="4842934"/>
            <a:ext cx="1178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026" y="6011334"/>
            <a:ext cx="1178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0026" y="6379634"/>
            <a:ext cx="1178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71813" y="4656667"/>
            <a:ext cx="1178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71813" y="4182533"/>
            <a:ext cx="1178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13315" y="5790672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7850" y="6158972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8675" y="6158972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8608" y="3290888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8675" y="3706019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7850" y="3706019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8674" y="5011738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7850" y="5011738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3791" y="4622272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74533" y="4425950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54400" y="4425950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64466" y="3968750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540021"/>
              </p:ext>
            </p:extLst>
          </p:nvPr>
        </p:nvGraphicFramePr>
        <p:xfrm>
          <a:off x="597958" y="3693319"/>
          <a:ext cx="2000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8" name="Equation" r:id="rId5" imgW="127000" imgH="127000" progId="Equation.DSMT4">
                  <p:embed/>
                </p:oleObj>
              </mc:Choice>
              <mc:Fallback>
                <p:oleObj name="Equation" r:id="rId5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7958" y="3693319"/>
                        <a:ext cx="200025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800022"/>
              </p:ext>
            </p:extLst>
          </p:nvPr>
        </p:nvGraphicFramePr>
        <p:xfrm>
          <a:off x="848375" y="3717924"/>
          <a:ext cx="180731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9" name="Equation" r:id="rId7" imgW="127000" imgH="165100" progId="Equation.DSMT4">
                  <p:embed/>
                </p:oleObj>
              </mc:Choice>
              <mc:Fallback>
                <p:oleObj name="Equation" r:id="rId7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8375" y="3717924"/>
                        <a:ext cx="180731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920"/>
              </p:ext>
            </p:extLst>
          </p:nvPr>
        </p:nvGraphicFramePr>
        <p:xfrm>
          <a:off x="768350" y="3327400"/>
          <a:ext cx="18859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0" name="Equation" r:id="rId9" imgW="114300" imgH="127000" progId="Equation.DSMT4">
                  <p:embed/>
                </p:oleObj>
              </mc:Choice>
              <mc:Fallback>
                <p:oleObj name="Equation" r:id="rId9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8350" y="3327400"/>
                        <a:ext cx="18859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593249"/>
              </p:ext>
            </p:extLst>
          </p:nvPr>
        </p:nvGraphicFramePr>
        <p:xfrm>
          <a:off x="597958" y="5018088"/>
          <a:ext cx="18859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" name="Equation" r:id="rId11" imgW="114300" imgH="127000" progId="Equation.DSMT4">
                  <p:embed/>
                </p:oleObj>
              </mc:Choice>
              <mc:Fallback>
                <p:oleObj name="Equation" r:id="rId11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7958" y="5018088"/>
                        <a:ext cx="18859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425139"/>
              </p:ext>
            </p:extLst>
          </p:nvPr>
        </p:nvGraphicFramePr>
        <p:xfrm>
          <a:off x="851956" y="6170084"/>
          <a:ext cx="18859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" name="Equation" r:id="rId12" imgW="114300" imgH="127000" progId="Equation.DSMT4">
                  <p:embed/>
                </p:oleObj>
              </mc:Choice>
              <mc:Fallback>
                <p:oleObj name="Equation" r:id="rId12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1956" y="6170084"/>
                        <a:ext cx="18859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736072"/>
              </p:ext>
            </p:extLst>
          </p:nvPr>
        </p:nvGraphicFramePr>
        <p:xfrm>
          <a:off x="713315" y="4617509"/>
          <a:ext cx="2000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" name="Equation" r:id="rId13" imgW="127000" imgH="127000" progId="Equation.DSMT4">
                  <p:embed/>
                </p:oleObj>
              </mc:Choice>
              <mc:Fallback>
                <p:oleObj name="Equation" r:id="rId13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3315" y="4617509"/>
                        <a:ext cx="200025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716504"/>
              </p:ext>
            </p:extLst>
          </p:nvPr>
        </p:nvGraphicFramePr>
        <p:xfrm>
          <a:off x="586528" y="6179609"/>
          <a:ext cx="2000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" name="Equation" r:id="rId14" imgW="127000" imgH="127000" progId="Equation.DSMT4">
                  <p:embed/>
                </p:oleObj>
              </mc:Choice>
              <mc:Fallback>
                <p:oleObj name="Equation" r:id="rId14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528" y="6179609"/>
                        <a:ext cx="200025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430286"/>
              </p:ext>
            </p:extLst>
          </p:nvPr>
        </p:nvGraphicFramePr>
        <p:xfrm>
          <a:off x="776214" y="5790672"/>
          <a:ext cx="180731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" name="Equation" r:id="rId15" imgW="127000" imgH="165100" progId="Equation.DSMT4">
                  <p:embed/>
                </p:oleObj>
              </mc:Choice>
              <mc:Fallback>
                <p:oleObj name="Equation" r:id="rId15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6214" y="5790672"/>
                        <a:ext cx="180731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001789"/>
              </p:ext>
            </p:extLst>
          </p:nvPr>
        </p:nvGraphicFramePr>
        <p:xfrm>
          <a:off x="843082" y="5011738"/>
          <a:ext cx="180731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" name="Equation" r:id="rId16" imgW="127000" imgH="165100" progId="Equation.DSMT4">
                  <p:embed/>
                </p:oleObj>
              </mc:Choice>
              <mc:Fallback>
                <p:oleObj name="Equation" r:id="rId16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3082" y="5011738"/>
                        <a:ext cx="180731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159365"/>
              </p:ext>
            </p:extLst>
          </p:nvPr>
        </p:nvGraphicFramePr>
        <p:xfrm>
          <a:off x="4912931" y="3749938"/>
          <a:ext cx="9239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7" name="Equation" r:id="rId17" imgW="584200" imgH="622300" progId="Equation.DSMT4">
                  <p:embed/>
                </p:oleObj>
              </mc:Choice>
              <mc:Fallback>
                <p:oleObj name="Equation" r:id="rId17" imgW="5842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12931" y="3749938"/>
                        <a:ext cx="923925" cy="98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flipH="1">
            <a:off x="4102100" y="3926681"/>
            <a:ext cx="810831" cy="25585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102100" y="3968750"/>
            <a:ext cx="810831" cy="68791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5" idx="6"/>
          </p:cNvCxnSpPr>
          <p:nvPr/>
        </p:nvCxnSpPr>
        <p:spPr>
          <a:xfrm flipH="1" flipV="1">
            <a:off x="3784599" y="4079081"/>
            <a:ext cx="1128332" cy="567531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3" idx="6"/>
          </p:cNvCxnSpPr>
          <p:nvPr/>
        </p:nvCxnSpPr>
        <p:spPr>
          <a:xfrm flipH="1" flipV="1">
            <a:off x="3894666" y="4536281"/>
            <a:ext cx="1018265" cy="110331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37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336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62957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2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808784"/>
              </p:ext>
            </p:extLst>
          </p:nvPr>
        </p:nvGraphicFramePr>
        <p:xfrm>
          <a:off x="124354" y="184151"/>
          <a:ext cx="9018367" cy="636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3" name="Equation" r:id="rId5" imgW="5143500" imgH="3632200" progId="Equation.DSMT4">
                  <p:embed/>
                </p:oleObj>
              </mc:Choice>
              <mc:Fallback>
                <p:oleObj name="Equation" r:id="rId5" imgW="5143500" imgH="363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354" y="184151"/>
                        <a:ext cx="9018367" cy="636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35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337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471263"/>
              </p:ext>
            </p:extLst>
          </p:nvPr>
        </p:nvGraphicFramePr>
        <p:xfrm>
          <a:off x="173038" y="160337"/>
          <a:ext cx="8797925" cy="619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1" name="Equation" r:id="rId3" imgW="5410200" imgH="3810000" progId="Equation.DSMT4">
                  <p:embed/>
                </p:oleObj>
              </mc:Choice>
              <mc:Fallback>
                <p:oleObj name="Equation" r:id="rId3" imgW="5410200" imgH="381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038" y="160337"/>
                        <a:ext cx="8797925" cy="619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tatistical-distributions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133" y="2669368"/>
            <a:ext cx="6503403" cy="41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338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737841"/>
              </p:ext>
            </p:extLst>
          </p:nvPr>
        </p:nvGraphicFramePr>
        <p:xfrm>
          <a:off x="250825" y="87313"/>
          <a:ext cx="8774113" cy="638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5" name="Equation" r:id="rId3" imgW="5537200" imgH="4025900" progId="Equation.DSMT4">
                  <p:embed/>
                </p:oleObj>
              </mc:Choice>
              <mc:Fallback>
                <p:oleObj name="Equation" r:id="rId3" imgW="5537200" imgH="402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87313"/>
                        <a:ext cx="8774113" cy="6380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014133" y="4013200"/>
            <a:ext cx="4233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9867" y="4013200"/>
            <a:ext cx="4233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99868" y="4013200"/>
            <a:ext cx="4233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24133" y="4013200"/>
            <a:ext cx="4233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65333" y="4013200"/>
            <a:ext cx="4233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44933" y="4318000"/>
            <a:ext cx="4233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44933" y="4013200"/>
            <a:ext cx="4233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99469" y="4013200"/>
            <a:ext cx="4233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83667" y="4013200"/>
            <a:ext cx="4233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99868" y="4334933"/>
            <a:ext cx="4233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24133" y="4318000"/>
            <a:ext cx="4233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65333" y="4318000"/>
            <a:ext cx="4233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14133" y="4318000"/>
            <a:ext cx="4233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89867" y="4318000"/>
            <a:ext cx="4233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99469" y="4334933"/>
            <a:ext cx="4233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83667" y="4334933"/>
            <a:ext cx="4233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333067" y="3792538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33067" y="4079081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24133" y="3792538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44266" y="3792538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99868" y="4114271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20001" y="4114271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250767" y="4061883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250767" y="3757083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92450" y="3701573"/>
            <a:ext cx="2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95700" y="4014787"/>
            <a:ext cx="2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92450" y="4014787"/>
            <a:ext cx="2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06284" y="3721127"/>
            <a:ext cx="2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218522" y="4014787"/>
            <a:ext cx="48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783667" y="3701573"/>
            <a:ext cx="48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1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339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383943"/>
              </p:ext>
            </p:extLst>
          </p:nvPr>
        </p:nvGraphicFramePr>
        <p:xfrm>
          <a:off x="319088" y="385233"/>
          <a:ext cx="73644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6" name="Equation" r:id="rId3" imgW="4216400" imgH="431800" progId="Equation.DSMT4">
                  <p:embed/>
                </p:oleObj>
              </mc:Choice>
              <mc:Fallback>
                <p:oleObj name="Equation" r:id="rId3" imgW="4216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088" y="385233"/>
                        <a:ext cx="7364412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31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340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689020"/>
              </p:ext>
            </p:extLst>
          </p:nvPr>
        </p:nvGraphicFramePr>
        <p:xfrm>
          <a:off x="220663" y="198438"/>
          <a:ext cx="8879165" cy="615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0" name="Equation" r:id="rId3" imgW="5346700" imgH="3708400" progId="Equation.DSMT4">
                  <p:embed/>
                </p:oleObj>
              </mc:Choice>
              <mc:Fallback>
                <p:oleObj name="Equation" r:id="rId3" imgW="5346700" imgH="370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663" y="198438"/>
                        <a:ext cx="8879165" cy="615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55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341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232239"/>
              </p:ext>
            </p:extLst>
          </p:nvPr>
        </p:nvGraphicFramePr>
        <p:xfrm>
          <a:off x="247649" y="260349"/>
          <a:ext cx="7338483" cy="6490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1" name="Equation" r:id="rId3" imgW="4178300" imgH="3695700" progId="Equation.DSMT4">
                  <p:embed/>
                </p:oleObj>
              </mc:Choice>
              <mc:Fallback>
                <p:oleObj name="Equation" r:id="rId3" imgW="4178300" imgH="369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649" y="260349"/>
                        <a:ext cx="7338483" cy="6490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342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200342"/>
              </p:ext>
            </p:extLst>
          </p:nvPr>
        </p:nvGraphicFramePr>
        <p:xfrm>
          <a:off x="215900" y="293688"/>
          <a:ext cx="5407025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4" name="Equation" r:id="rId3" imgW="3213100" imgH="889000" progId="Equation.DSMT4">
                  <p:embed/>
                </p:oleObj>
              </mc:Choice>
              <mc:Fallback>
                <p:oleObj name="Equation" r:id="rId3" imgW="32131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" y="293688"/>
                        <a:ext cx="5407025" cy="149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21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343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457023"/>
              </p:ext>
            </p:extLst>
          </p:nvPr>
        </p:nvGraphicFramePr>
        <p:xfrm>
          <a:off x="154516" y="253999"/>
          <a:ext cx="8851595" cy="5808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6" name="Equation" r:id="rId3" imgW="4838700" imgH="3175000" progId="Equation.DSMT4">
                  <p:embed/>
                </p:oleObj>
              </mc:Choice>
              <mc:Fallback>
                <p:oleObj name="Equation" r:id="rId3" imgW="4838700" imgH="317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516" y="253999"/>
                        <a:ext cx="8851595" cy="5808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84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344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557547"/>
              </p:ext>
            </p:extLst>
          </p:nvPr>
        </p:nvGraphicFramePr>
        <p:xfrm>
          <a:off x="128588" y="336550"/>
          <a:ext cx="8731250" cy="652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9" name="Equation" r:id="rId3" imgW="5473700" imgH="4089400" progId="Equation.DSMT4">
                  <p:embed/>
                </p:oleObj>
              </mc:Choice>
              <mc:Fallback>
                <p:oleObj name="Equation" r:id="rId3" imgW="5473700" imgH="408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588" y="336550"/>
                        <a:ext cx="8731250" cy="652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lackbody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66" y="1727200"/>
            <a:ext cx="4969933" cy="44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6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327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399396"/>
              </p:ext>
            </p:extLst>
          </p:nvPr>
        </p:nvGraphicFramePr>
        <p:xfrm>
          <a:off x="169863" y="212725"/>
          <a:ext cx="6853237" cy="657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3" imgW="4089400" imgH="3924300" progId="Equation.DSMT4">
                  <p:embed/>
                </p:oleObj>
              </mc:Choice>
              <mc:Fallback>
                <p:oleObj name="Equation" r:id="rId3" imgW="4089400" imgH="392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863" y="212725"/>
                        <a:ext cx="6853237" cy="657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84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345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740631"/>
              </p:ext>
            </p:extLst>
          </p:nvPr>
        </p:nvGraphicFramePr>
        <p:xfrm>
          <a:off x="256116" y="298449"/>
          <a:ext cx="5905754" cy="276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2" name="Equation" r:id="rId3" imgW="3822700" imgH="1790700" progId="Equation.DSMT4">
                  <p:embed/>
                </p:oleObj>
              </mc:Choice>
              <mc:Fallback>
                <p:oleObj name="Equation" r:id="rId3" imgW="3822700" imgH="179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116" y="298449"/>
                        <a:ext cx="5905754" cy="2766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136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346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368920"/>
              </p:ext>
            </p:extLst>
          </p:nvPr>
        </p:nvGraphicFramePr>
        <p:xfrm>
          <a:off x="176213" y="197380"/>
          <a:ext cx="8655050" cy="633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6" name="Equation" r:id="rId3" imgW="5219700" imgH="3822700" progId="Equation.DSMT4">
                  <p:embed/>
                </p:oleObj>
              </mc:Choice>
              <mc:Fallback>
                <p:oleObj name="Equation" r:id="rId3" imgW="5219700" imgH="3822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13" y="197380"/>
                        <a:ext cx="8655050" cy="633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25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347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922219"/>
              </p:ext>
            </p:extLst>
          </p:nvPr>
        </p:nvGraphicFramePr>
        <p:xfrm>
          <a:off x="205317" y="152399"/>
          <a:ext cx="8802182" cy="596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7" name="Equation" r:id="rId3" imgW="4838700" imgH="3276600" progId="Equation.DSMT4">
                  <p:embed/>
                </p:oleObj>
              </mc:Choice>
              <mc:Fallback>
                <p:oleObj name="Equation" r:id="rId3" imgW="4838700" imgH="327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317" y="152399"/>
                        <a:ext cx="8802182" cy="5960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4056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348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112187"/>
              </p:ext>
            </p:extLst>
          </p:nvPr>
        </p:nvGraphicFramePr>
        <p:xfrm>
          <a:off x="209549" y="224365"/>
          <a:ext cx="8802089" cy="5956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1" name="Equation" r:id="rId3" imgW="5067300" imgH="3429000" progId="Equation.DSMT4">
                  <p:embed/>
                </p:oleObj>
              </mc:Choice>
              <mc:Fallback>
                <p:oleObj name="Equation" r:id="rId3" imgW="5067300" imgH="342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49" y="224365"/>
                        <a:ext cx="8802089" cy="5956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993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349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840386"/>
              </p:ext>
            </p:extLst>
          </p:nvPr>
        </p:nvGraphicFramePr>
        <p:xfrm>
          <a:off x="184150" y="254529"/>
          <a:ext cx="7151464" cy="6466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3" name="Equation" r:id="rId3" imgW="3594100" imgH="3251200" progId="Equation.DSMT4">
                  <p:embed/>
                </p:oleObj>
              </mc:Choice>
              <mc:Fallback>
                <p:oleObj name="Equation" r:id="rId3" imgW="3594100" imgH="325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150" y="254529"/>
                        <a:ext cx="7151464" cy="6466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14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350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247918"/>
              </p:ext>
            </p:extLst>
          </p:nvPr>
        </p:nvGraphicFramePr>
        <p:xfrm>
          <a:off x="0" y="205845"/>
          <a:ext cx="8707837" cy="651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4" name="Equation" r:id="rId3" imgW="4889500" imgH="3657600" progId="Equation.DSMT4">
                  <p:embed/>
                </p:oleObj>
              </mc:Choice>
              <mc:Fallback>
                <p:oleObj name="Equation" r:id="rId3" imgW="4889500" imgH="365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05845"/>
                        <a:ext cx="8707837" cy="6515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125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n-energy-densit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83" y="706533"/>
            <a:ext cx="12755167" cy="165066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351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557085"/>
              </p:ext>
            </p:extLst>
          </p:nvPr>
        </p:nvGraphicFramePr>
        <p:xfrm>
          <a:off x="169332" y="279399"/>
          <a:ext cx="7825744" cy="2006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0" name="Equation" r:id="rId4" imgW="3962400" imgH="1016000" progId="Equation.DSMT4">
                  <p:embed/>
                </p:oleObj>
              </mc:Choice>
              <mc:Fallback>
                <p:oleObj name="Equation" r:id="rId4" imgW="3962400" imgH="10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332" y="279399"/>
                        <a:ext cx="7825744" cy="2006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063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352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352038"/>
              </p:ext>
            </p:extLst>
          </p:nvPr>
        </p:nvGraphicFramePr>
        <p:xfrm>
          <a:off x="228600" y="196848"/>
          <a:ext cx="8204200" cy="6533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1" name="Equation" r:id="rId3" imgW="4927600" imgH="3924300" progId="Equation.DSMT4">
                  <p:embed/>
                </p:oleObj>
              </mc:Choice>
              <mc:Fallback>
                <p:oleObj name="Equation" r:id="rId3" imgW="4927600" imgH="392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96848"/>
                        <a:ext cx="8204200" cy="6533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76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n-spectru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2760134"/>
            <a:ext cx="9314779" cy="1205441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353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591942"/>
              </p:ext>
            </p:extLst>
          </p:nvPr>
        </p:nvGraphicFramePr>
        <p:xfrm>
          <a:off x="129116" y="173567"/>
          <a:ext cx="5684321" cy="3196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2" name="Equation" r:id="rId4" imgW="3568700" imgH="2006600" progId="Equation.DSMT4">
                  <p:embed/>
                </p:oleObj>
              </mc:Choice>
              <mc:Fallback>
                <p:oleObj name="Equation" r:id="rId4" imgW="3568700" imgH="200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16" y="173567"/>
                        <a:ext cx="5684321" cy="3196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730857"/>
              </p:ext>
            </p:extLst>
          </p:nvPr>
        </p:nvGraphicFramePr>
        <p:xfrm>
          <a:off x="3263900" y="3217863"/>
          <a:ext cx="5726113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3" name="Equation" r:id="rId6" imgW="3327400" imgH="1092200" progId="Equation.DSMT4">
                  <p:embed/>
                </p:oleObj>
              </mc:Choice>
              <mc:Fallback>
                <p:oleObj name="Equation" r:id="rId6" imgW="33274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63900" y="3217863"/>
                        <a:ext cx="5726113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354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912373"/>
              </p:ext>
            </p:extLst>
          </p:nvPr>
        </p:nvGraphicFramePr>
        <p:xfrm>
          <a:off x="245533" y="194734"/>
          <a:ext cx="6443414" cy="2446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5" name="Equation" r:id="rId3" imgW="4013200" imgH="1524000" progId="Equation.DSMT4">
                  <p:embed/>
                </p:oleObj>
              </mc:Choice>
              <mc:Fallback>
                <p:oleObj name="Equation" r:id="rId3" imgW="4013200" imgH="152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533" y="194734"/>
                        <a:ext cx="6443414" cy="2446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13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328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91660"/>
              </p:ext>
            </p:extLst>
          </p:nvPr>
        </p:nvGraphicFramePr>
        <p:xfrm>
          <a:off x="303213" y="195263"/>
          <a:ext cx="8639175" cy="652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3" imgW="5041900" imgH="3810000" progId="Equation.DSMT4">
                  <p:embed/>
                </p:oleObj>
              </mc:Choice>
              <mc:Fallback>
                <p:oleObj name="Equation" r:id="rId3" imgW="5041900" imgH="381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213" y="195263"/>
                        <a:ext cx="8639175" cy="652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769616" y="4368337"/>
            <a:ext cx="1443030" cy="442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816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355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298565"/>
              </p:ext>
            </p:extLst>
          </p:nvPr>
        </p:nvGraphicFramePr>
        <p:xfrm>
          <a:off x="234950" y="304799"/>
          <a:ext cx="5898008" cy="1083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9" name="Equation" r:id="rId3" imgW="3594100" imgH="660400" progId="Equation.DSMT4">
                  <p:embed/>
                </p:oleObj>
              </mc:Choice>
              <mc:Fallback>
                <p:oleObj name="Equation" r:id="rId3" imgW="35941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" y="304799"/>
                        <a:ext cx="5898008" cy="1083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80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356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902361"/>
              </p:ext>
            </p:extLst>
          </p:nvPr>
        </p:nvGraphicFramePr>
        <p:xfrm>
          <a:off x="138113" y="184678"/>
          <a:ext cx="8907652" cy="6171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2" name="Equation" r:id="rId3" imgW="5041900" imgH="3492500" progId="Equation.DSMT4">
                  <p:embed/>
                </p:oleObj>
              </mc:Choice>
              <mc:Fallback>
                <p:oleObj name="Equation" r:id="rId3" imgW="5041900" imgH="349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13" y="184678"/>
                        <a:ext cx="8907652" cy="6171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58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357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038051"/>
              </p:ext>
            </p:extLst>
          </p:nvPr>
        </p:nvGraphicFramePr>
        <p:xfrm>
          <a:off x="261938" y="254000"/>
          <a:ext cx="8656637" cy="646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9" name="Equation" r:id="rId3" imgW="4521200" imgH="3378200" progId="Equation.DSMT4">
                  <p:embed/>
                </p:oleObj>
              </mc:Choice>
              <mc:Fallback>
                <p:oleObj name="Equation" r:id="rId3" imgW="4521200" imgH="337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38" y="254000"/>
                        <a:ext cx="8656637" cy="646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471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358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249766"/>
              </p:ext>
            </p:extLst>
          </p:nvPr>
        </p:nvGraphicFramePr>
        <p:xfrm>
          <a:off x="158750" y="0"/>
          <a:ext cx="8782050" cy="676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3" name="Equation" r:id="rId3" imgW="5410200" imgH="4165600" progId="Equation.DSMT4">
                  <p:embed/>
                </p:oleObj>
              </mc:Choice>
              <mc:Fallback>
                <p:oleObj name="Equation" r:id="rId3" imgW="5410200" imgH="416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" y="0"/>
                        <a:ext cx="8782050" cy="6763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83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359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940845"/>
              </p:ext>
            </p:extLst>
          </p:nvPr>
        </p:nvGraphicFramePr>
        <p:xfrm>
          <a:off x="139699" y="262467"/>
          <a:ext cx="8795345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8" name="Equation" r:id="rId3" imgW="4432300" imgH="1625600" progId="Equation.DSMT4">
                  <p:embed/>
                </p:oleObj>
              </mc:Choice>
              <mc:Fallback>
                <p:oleObj name="Equation" r:id="rId3" imgW="4432300" imgH="162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699" y="262467"/>
                        <a:ext cx="8795345" cy="322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n 4"/>
          <p:cNvSpPr/>
          <p:nvPr/>
        </p:nvSpPr>
        <p:spPr>
          <a:xfrm>
            <a:off x="3742267" y="4504267"/>
            <a:ext cx="914400" cy="91440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2912534" y="3945466"/>
            <a:ext cx="2672418" cy="23706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94401" y="3945466"/>
            <a:ext cx="169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area above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96933" y="4842933"/>
            <a:ext cx="145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radiator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7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360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783193"/>
              </p:ext>
            </p:extLst>
          </p:nvPr>
        </p:nvGraphicFramePr>
        <p:xfrm>
          <a:off x="177800" y="228600"/>
          <a:ext cx="75692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70" name="Equation" r:id="rId3" imgW="4394200" imgH="2197100" progId="Equation.DSMT4">
                  <p:embed/>
                </p:oleObj>
              </mc:Choice>
              <mc:Fallback>
                <p:oleObj name="Equation" r:id="rId3" imgW="4394200" imgH="219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228600"/>
                        <a:ext cx="7569200" cy="378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rallelogram 3"/>
          <p:cNvSpPr/>
          <p:nvPr/>
        </p:nvSpPr>
        <p:spPr>
          <a:xfrm>
            <a:off x="2912534" y="4419599"/>
            <a:ext cx="2672418" cy="23706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3742267" y="5418667"/>
            <a:ext cx="914400" cy="91440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99467" y="4165600"/>
            <a:ext cx="16933" cy="1693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20486908">
            <a:off x="3863971" y="4944532"/>
            <a:ext cx="914400" cy="9144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18000" y="4996934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θ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216400" y="4822827"/>
            <a:ext cx="948267" cy="1036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00076" y="5066268"/>
            <a:ext cx="190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direction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56001" y="4881602"/>
            <a:ext cx="98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z-axis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939459"/>
              </p:ext>
            </p:extLst>
          </p:nvPr>
        </p:nvGraphicFramePr>
        <p:xfrm>
          <a:off x="1862044" y="5980637"/>
          <a:ext cx="1417544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71" name="Equation" r:id="rId5" imgW="698500" imgH="215900" progId="Equation.DSMT4">
                  <p:embed/>
                </p:oleObj>
              </mc:Choice>
              <mc:Fallback>
                <p:oleObj name="Equation" r:id="rId5" imgW="698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2044" y="5980637"/>
                        <a:ext cx="1417544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731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361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41712"/>
              </p:ext>
            </p:extLst>
          </p:nvPr>
        </p:nvGraphicFramePr>
        <p:xfrm>
          <a:off x="204787" y="231774"/>
          <a:ext cx="7554913" cy="612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1" name="Equation" r:id="rId3" imgW="4165600" imgH="3378200" progId="Equation.DSMT4">
                  <p:embed/>
                </p:oleObj>
              </mc:Choice>
              <mc:Fallback>
                <p:oleObj name="Equation" r:id="rId3" imgW="4165600" imgH="337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787" y="231774"/>
                        <a:ext cx="7554913" cy="612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2099733" y="5486400"/>
            <a:ext cx="846667" cy="237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94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362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062264"/>
              </p:ext>
            </p:extLst>
          </p:nvPr>
        </p:nvGraphicFramePr>
        <p:xfrm>
          <a:off x="194734" y="270933"/>
          <a:ext cx="8732294" cy="5909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3" name="Equation" r:id="rId3" imgW="5029200" imgH="3403600" progId="Equation.DSMT4">
                  <p:embed/>
                </p:oleObj>
              </mc:Choice>
              <mc:Fallback>
                <p:oleObj name="Equation" r:id="rId3" imgW="5029200" imgH="340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734" y="270933"/>
                        <a:ext cx="8732294" cy="5909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95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363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776133" y="1032933"/>
            <a:ext cx="0" cy="880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93066" y="2285999"/>
            <a:ext cx="0" cy="880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36267" y="2285999"/>
            <a:ext cx="0" cy="880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36267" y="1032933"/>
            <a:ext cx="0" cy="880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93066" y="5672667"/>
            <a:ext cx="0" cy="880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26932" y="4538133"/>
            <a:ext cx="0" cy="880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93066" y="3420534"/>
            <a:ext cx="0" cy="880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36267" y="4538133"/>
            <a:ext cx="0" cy="880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36267" y="3420534"/>
            <a:ext cx="0" cy="880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53200" y="5672667"/>
            <a:ext cx="0" cy="880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6133" y="1913467"/>
            <a:ext cx="13377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36267" y="4301068"/>
            <a:ext cx="13377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53200" y="3166533"/>
            <a:ext cx="13377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53200" y="1913467"/>
            <a:ext cx="13377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26932" y="5401734"/>
            <a:ext cx="13377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93066" y="6553201"/>
            <a:ext cx="13377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36267" y="6553201"/>
            <a:ext cx="13377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53200" y="5401734"/>
            <a:ext cx="13377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76133" y="3183467"/>
            <a:ext cx="13377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93066" y="4301068"/>
            <a:ext cx="13377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454832"/>
              </p:ext>
            </p:extLst>
          </p:nvPr>
        </p:nvGraphicFramePr>
        <p:xfrm>
          <a:off x="3436937" y="3485621"/>
          <a:ext cx="2968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90"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6937" y="3485621"/>
                        <a:ext cx="296863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778203"/>
              </p:ext>
            </p:extLst>
          </p:nvPr>
        </p:nvGraphicFramePr>
        <p:xfrm>
          <a:off x="3436937" y="5664729"/>
          <a:ext cx="2968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91" name="Equation" r:id="rId5" imgW="228600" imgH="647700" progId="Equation.DSMT4">
                  <p:embed/>
                </p:oleObj>
              </mc:Choice>
              <mc:Fallback>
                <p:oleObj name="Equation" r:id="rId5" imgW="2286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36937" y="5664729"/>
                        <a:ext cx="296863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12502"/>
              </p:ext>
            </p:extLst>
          </p:nvPr>
        </p:nvGraphicFramePr>
        <p:xfrm>
          <a:off x="3452813" y="4541838"/>
          <a:ext cx="29686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92" name="Equation" r:id="rId7" imgW="228600" imgH="647700" progId="Equation.DSMT4">
                  <p:embed/>
                </p:oleObj>
              </mc:Choice>
              <mc:Fallback>
                <p:oleObj name="Equation" r:id="rId7" imgW="2286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52813" y="4541838"/>
                        <a:ext cx="296862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133404"/>
              </p:ext>
            </p:extLst>
          </p:nvPr>
        </p:nvGraphicFramePr>
        <p:xfrm>
          <a:off x="3416300" y="1069975"/>
          <a:ext cx="2968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93" name="Equation" r:id="rId9" imgW="228600" imgH="647700" progId="Equation.DSMT4">
                  <p:embed/>
                </p:oleObj>
              </mc:Choice>
              <mc:Fallback>
                <p:oleObj name="Equation" r:id="rId9" imgW="2286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16300" y="1069975"/>
                        <a:ext cx="296863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021480"/>
              </p:ext>
            </p:extLst>
          </p:nvPr>
        </p:nvGraphicFramePr>
        <p:xfrm>
          <a:off x="3452813" y="2273300"/>
          <a:ext cx="2968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94" name="Equation" r:id="rId11" imgW="228600" imgH="647700" progId="Equation.DSMT4">
                  <p:embed/>
                </p:oleObj>
              </mc:Choice>
              <mc:Fallback>
                <p:oleObj name="Equation" r:id="rId11" imgW="2286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52813" y="2273300"/>
                        <a:ext cx="296862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34377"/>
              </p:ext>
            </p:extLst>
          </p:nvPr>
        </p:nvGraphicFramePr>
        <p:xfrm>
          <a:off x="6134100" y="1069975"/>
          <a:ext cx="2968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95" name="Equation" r:id="rId13" imgW="228600" imgH="647700" progId="Equation.DSMT4">
                  <p:embed/>
                </p:oleObj>
              </mc:Choice>
              <mc:Fallback>
                <p:oleObj name="Equation" r:id="rId13" imgW="2286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34100" y="1069975"/>
                        <a:ext cx="296863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86681"/>
              </p:ext>
            </p:extLst>
          </p:nvPr>
        </p:nvGraphicFramePr>
        <p:xfrm>
          <a:off x="6134100" y="2273300"/>
          <a:ext cx="2968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96" name="Equation" r:id="rId15" imgW="228600" imgH="647700" progId="Equation.DSMT4">
                  <p:embed/>
                </p:oleObj>
              </mc:Choice>
              <mc:Fallback>
                <p:oleObj name="Equation" r:id="rId15" imgW="2286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34100" y="2273300"/>
                        <a:ext cx="296863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525740"/>
              </p:ext>
            </p:extLst>
          </p:nvPr>
        </p:nvGraphicFramePr>
        <p:xfrm>
          <a:off x="6170203" y="3485621"/>
          <a:ext cx="295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97" name="Equation" r:id="rId17" imgW="228600" imgH="647700" progId="Equation.DSMT4">
                  <p:embed/>
                </p:oleObj>
              </mc:Choice>
              <mc:Fallback>
                <p:oleObj name="Equation" r:id="rId17" imgW="2286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70203" y="3485621"/>
                        <a:ext cx="29527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894482"/>
              </p:ext>
            </p:extLst>
          </p:nvPr>
        </p:nvGraphicFramePr>
        <p:xfrm>
          <a:off x="6198659" y="4541838"/>
          <a:ext cx="295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98" name="Equation" r:id="rId19" imgW="228600" imgH="647700" progId="Equation.DSMT4">
                  <p:embed/>
                </p:oleObj>
              </mc:Choice>
              <mc:Fallback>
                <p:oleObj name="Equation" r:id="rId19" imgW="2286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98659" y="4541838"/>
                        <a:ext cx="29527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964166"/>
              </p:ext>
            </p:extLst>
          </p:nvPr>
        </p:nvGraphicFramePr>
        <p:xfrm>
          <a:off x="6188604" y="5713414"/>
          <a:ext cx="2968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99" name="Equation" r:id="rId21" imgW="228600" imgH="647700" progId="Equation.DSMT4">
                  <p:embed/>
                </p:oleObj>
              </mc:Choice>
              <mc:Fallback>
                <p:oleObj name="Equation" r:id="rId21" imgW="2286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188604" y="5713414"/>
                        <a:ext cx="296863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23905"/>
              </p:ext>
            </p:extLst>
          </p:nvPr>
        </p:nvGraphicFramePr>
        <p:xfrm>
          <a:off x="3994150" y="3202782"/>
          <a:ext cx="113665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00" name="Equation" r:id="rId23" imgW="889000" imgH="190500" progId="Equation.DSMT4">
                  <p:embed/>
                </p:oleObj>
              </mc:Choice>
              <mc:Fallback>
                <p:oleObj name="Equation" r:id="rId23" imgW="889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94150" y="3202782"/>
                        <a:ext cx="1136650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702592"/>
              </p:ext>
            </p:extLst>
          </p:nvPr>
        </p:nvGraphicFramePr>
        <p:xfrm>
          <a:off x="3994150" y="1937808"/>
          <a:ext cx="113665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01" name="Equation" r:id="rId25" imgW="889000" imgH="190500" progId="Equation.DSMT4">
                  <p:embed/>
                </p:oleObj>
              </mc:Choice>
              <mc:Fallback>
                <p:oleObj name="Equation" r:id="rId25" imgW="889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94150" y="1937808"/>
                        <a:ext cx="1136650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064164"/>
              </p:ext>
            </p:extLst>
          </p:nvPr>
        </p:nvGraphicFramePr>
        <p:xfrm>
          <a:off x="4028016" y="4292071"/>
          <a:ext cx="113665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02" name="Equation" r:id="rId26" imgW="889000" imgH="190500" progId="Equation.DSMT4">
                  <p:embed/>
                </p:oleObj>
              </mc:Choice>
              <mc:Fallback>
                <p:oleObj name="Equation" r:id="rId26" imgW="889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028016" y="4292071"/>
                        <a:ext cx="1136650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399621"/>
              </p:ext>
            </p:extLst>
          </p:nvPr>
        </p:nvGraphicFramePr>
        <p:xfrm>
          <a:off x="4028016" y="5418667"/>
          <a:ext cx="113665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03" name="Equation" r:id="rId27" imgW="889000" imgH="190500" progId="Equation.DSMT4">
                  <p:embed/>
                </p:oleObj>
              </mc:Choice>
              <mc:Fallback>
                <p:oleObj name="Equation" r:id="rId27" imgW="889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028016" y="5418667"/>
                        <a:ext cx="1136650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856342"/>
              </p:ext>
            </p:extLst>
          </p:nvPr>
        </p:nvGraphicFramePr>
        <p:xfrm>
          <a:off x="3977217" y="6555582"/>
          <a:ext cx="113665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04" name="Equation" r:id="rId28" imgW="889000" imgH="190500" progId="Equation.DSMT4">
                  <p:embed/>
                </p:oleObj>
              </mc:Choice>
              <mc:Fallback>
                <p:oleObj name="Equation" r:id="rId28" imgW="889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77217" y="6555582"/>
                        <a:ext cx="1136650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201755"/>
              </p:ext>
            </p:extLst>
          </p:nvPr>
        </p:nvGraphicFramePr>
        <p:xfrm>
          <a:off x="6754284" y="6553201"/>
          <a:ext cx="113665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05" name="Equation" r:id="rId29" imgW="889000" imgH="190500" progId="Equation.DSMT4">
                  <p:embed/>
                </p:oleObj>
              </mc:Choice>
              <mc:Fallback>
                <p:oleObj name="Equation" r:id="rId29" imgW="889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54284" y="6553201"/>
                        <a:ext cx="1136650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935076"/>
              </p:ext>
            </p:extLst>
          </p:nvPr>
        </p:nvGraphicFramePr>
        <p:xfrm>
          <a:off x="6754284" y="5401734"/>
          <a:ext cx="113665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06" name="Equation" r:id="rId30" imgW="889000" imgH="190500" progId="Equation.DSMT4">
                  <p:embed/>
                </p:oleObj>
              </mc:Choice>
              <mc:Fallback>
                <p:oleObj name="Equation" r:id="rId30" imgW="889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54284" y="5401734"/>
                        <a:ext cx="1136650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749403"/>
              </p:ext>
            </p:extLst>
          </p:nvPr>
        </p:nvGraphicFramePr>
        <p:xfrm>
          <a:off x="6737351" y="4323821"/>
          <a:ext cx="113665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07" name="Equation" r:id="rId31" imgW="889000" imgH="190500" progId="Equation.DSMT4">
                  <p:embed/>
                </p:oleObj>
              </mc:Choice>
              <mc:Fallback>
                <p:oleObj name="Equation" r:id="rId31" imgW="889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37351" y="4323821"/>
                        <a:ext cx="1136650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667833"/>
              </p:ext>
            </p:extLst>
          </p:nvPr>
        </p:nvGraphicFramePr>
        <p:xfrm>
          <a:off x="6754284" y="3193786"/>
          <a:ext cx="113665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08" name="Equation" r:id="rId32" imgW="889000" imgH="190500" progId="Equation.DSMT4">
                  <p:embed/>
                </p:oleObj>
              </mc:Choice>
              <mc:Fallback>
                <p:oleObj name="Equation" r:id="rId32" imgW="889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54284" y="3193786"/>
                        <a:ext cx="1136650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89112"/>
              </p:ext>
            </p:extLst>
          </p:nvPr>
        </p:nvGraphicFramePr>
        <p:xfrm>
          <a:off x="6754284" y="1937808"/>
          <a:ext cx="113665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09" name="Equation" r:id="rId33" imgW="889000" imgH="190500" progId="Equation.DSMT4">
                  <p:embed/>
                </p:oleObj>
              </mc:Choice>
              <mc:Fallback>
                <p:oleObj name="Equation" r:id="rId33" imgW="889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54284" y="1937808"/>
                        <a:ext cx="1136650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>
          <a:xfrm>
            <a:off x="4326467" y="1841500"/>
            <a:ext cx="0" cy="143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069667" y="1841500"/>
            <a:ext cx="0" cy="143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343400" y="4230159"/>
            <a:ext cx="0" cy="143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078134" y="3049853"/>
            <a:ext cx="0" cy="143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343400" y="3081866"/>
            <a:ext cx="0" cy="143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326467" y="6481234"/>
            <a:ext cx="0" cy="143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069667" y="5304368"/>
            <a:ext cx="0" cy="143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51867" y="5329767"/>
            <a:ext cx="0" cy="143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069667" y="4247094"/>
            <a:ext cx="0" cy="143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069667" y="6481234"/>
            <a:ext cx="0" cy="143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455333" y="1209145"/>
            <a:ext cx="118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750733" y="1217612"/>
            <a:ext cx="118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493934" y="2412471"/>
            <a:ext cx="118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733799" y="2413000"/>
            <a:ext cx="118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493934" y="5795962"/>
            <a:ext cx="118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485467" y="3614737"/>
            <a:ext cx="118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02400" y="4678891"/>
            <a:ext cx="118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732801" y="3614737"/>
            <a:ext cx="118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776133" y="4681008"/>
            <a:ext cx="118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732801" y="5796491"/>
            <a:ext cx="118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58800" y="121761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light, green body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8800" y="249585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light, black body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58800" y="368194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 light, green body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58800" y="467889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 light, red body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58800" y="564779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 light, black body</a:t>
            </a:r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6908801" y="5796491"/>
            <a:ext cx="313266" cy="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6536267" y="2413002"/>
            <a:ext cx="1134533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793066" y="3114676"/>
            <a:ext cx="1185334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161368" y="5329765"/>
            <a:ext cx="313266" cy="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921501" y="4230157"/>
            <a:ext cx="313266" cy="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4186767" y="3621615"/>
            <a:ext cx="313266" cy="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161368" y="6481234"/>
            <a:ext cx="313266" cy="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6908801" y="4697942"/>
            <a:ext cx="313266" cy="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4011083" y="1209145"/>
            <a:ext cx="762000" cy="632355"/>
          </a:xfrm>
          <a:custGeom>
            <a:avLst/>
            <a:gdLst>
              <a:gd name="connsiteX0" fmla="*/ 0 w 762000"/>
              <a:gd name="connsiteY0" fmla="*/ 509537 h 527762"/>
              <a:gd name="connsiteX1" fmla="*/ 203200 w 762000"/>
              <a:gd name="connsiteY1" fmla="*/ 441804 h 527762"/>
              <a:gd name="connsiteX2" fmla="*/ 237066 w 762000"/>
              <a:gd name="connsiteY2" fmla="*/ 340204 h 527762"/>
              <a:gd name="connsiteX3" fmla="*/ 254000 w 762000"/>
              <a:gd name="connsiteY3" fmla="*/ 289404 h 527762"/>
              <a:gd name="connsiteX4" fmla="*/ 304800 w 762000"/>
              <a:gd name="connsiteY4" fmla="*/ 86204 h 527762"/>
              <a:gd name="connsiteX5" fmla="*/ 355600 w 762000"/>
              <a:gd name="connsiteY5" fmla="*/ 52337 h 527762"/>
              <a:gd name="connsiteX6" fmla="*/ 389466 w 762000"/>
              <a:gd name="connsiteY6" fmla="*/ 1537 h 527762"/>
              <a:gd name="connsiteX7" fmla="*/ 440266 w 762000"/>
              <a:gd name="connsiteY7" fmla="*/ 18471 h 527762"/>
              <a:gd name="connsiteX8" fmla="*/ 508000 w 762000"/>
              <a:gd name="connsiteY8" fmla="*/ 52337 h 527762"/>
              <a:gd name="connsiteX9" fmla="*/ 541866 w 762000"/>
              <a:gd name="connsiteY9" fmla="*/ 103137 h 527762"/>
              <a:gd name="connsiteX10" fmla="*/ 575733 w 762000"/>
              <a:gd name="connsiteY10" fmla="*/ 204737 h 527762"/>
              <a:gd name="connsiteX11" fmla="*/ 626533 w 762000"/>
              <a:gd name="connsiteY11" fmla="*/ 441804 h 527762"/>
              <a:gd name="connsiteX12" fmla="*/ 677333 w 762000"/>
              <a:gd name="connsiteY12" fmla="*/ 475671 h 527762"/>
              <a:gd name="connsiteX13" fmla="*/ 762000 w 762000"/>
              <a:gd name="connsiteY13" fmla="*/ 526471 h 52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2000" h="527762">
                <a:moveTo>
                  <a:pt x="0" y="509537"/>
                </a:moveTo>
                <a:cubicBezTo>
                  <a:pt x="88300" y="499726"/>
                  <a:pt x="157441" y="524170"/>
                  <a:pt x="203200" y="441804"/>
                </a:cubicBezTo>
                <a:cubicBezTo>
                  <a:pt x="220537" y="410598"/>
                  <a:pt x="225777" y="374071"/>
                  <a:pt x="237066" y="340204"/>
                </a:cubicBezTo>
                <a:lnTo>
                  <a:pt x="254000" y="289404"/>
                </a:lnTo>
                <a:cubicBezTo>
                  <a:pt x="263414" y="204673"/>
                  <a:pt x="246469" y="144535"/>
                  <a:pt x="304800" y="86204"/>
                </a:cubicBezTo>
                <a:cubicBezTo>
                  <a:pt x="319191" y="71813"/>
                  <a:pt x="338667" y="63626"/>
                  <a:pt x="355600" y="52337"/>
                </a:cubicBezTo>
                <a:cubicBezTo>
                  <a:pt x="366889" y="35404"/>
                  <a:pt x="370570" y="9095"/>
                  <a:pt x="389466" y="1537"/>
                </a:cubicBezTo>
                <a:cubicBezTo>
                  <a:pt x="406039" y="-5092"/>
                  <a:pt x="423860" y="11440"/>
                  <a:pt x="440266" y="18471"/>
                </a:cubicBezTo>
                <a:cubicBezTo>
                  <a:pt x="463468" y="28415"/>
                  <a:pt x="485422" y="41048"/>
                  <a:pt x="508000" y="52337"/>
                </a:cubicBezTo>
                <a:cubicBezTo>
                  <a:pt x="519289" y="69270"/>
                  <a:pt x="533601" y="84540"/>
                  <a:pt x="541866" y="103137"/>
                </a:cubicBezTo>
                <a:cubicBezTo>
                  <a:pt x="556365" y="135759"/>
                  <a:pt x="575733" y="204737"/>
                  <a:pt x="575733" y="204737"/>
                </a:cubicBezTo>
                <a:cubicBezTo>
                  <a:pt x="577521" y="219041"/>
                  <a:pt x="593629" y="419868"/>
                  <a:pt x="626533" y="441804"/>
                </a:cubicBezTo>
                <a:lnTo>
                  <a:pt x="677333" y="475671"/>
                </a:lnTo>
                <a:cubicBezTo>
                  <a:pt x="720593" y="540560"/>
                  <a:pt x="690849" y="526471"/>
                  <a:pt x="762000" y="526471"/>
                </a:cubicBezTo>
              </a:path>
            </a:pathLst>
          </a:cu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 rot="10800000">
            <a:off x="6697134" y="1217612"/>
            <a:ext cx="762000" cy="632355"/>
          </a:xfrm>
          <a:custGeom>
            <a:avLst/>
            <a:gdLst>
              <a:gd name="connsiteX0" fmla="*/ 0 w 762000"/>
              <a:gd name="connsiteY0" fmla="*/ 509537 h 527762"/>
              <a:gd name="connsiteX1" fmla="*/ 203200 w 762000"/>
              <a:gd name="connsiteY1" fmla="*/ 441804 h 527762"/>
              <a:gd name="connsiteX2" fmla="*/ 237066 w 762000"/>
              <a:gd name="connsiteY2" fmla="*/ 340204 h 527762"/>
              <a:gd name="connsiteX3" fmla="*/ 254000 w 762000"/>
              <a:gd name="connsiteY3" fmla="*/ 289404 h 527762"/>
              <a:gd name="connsiteX4" fmla="*/ 304800 w 762000"/>
              <a:gd name="connsiteY4" fmla="*/ 86204 h 527762"/>
              <a:gd name="connsiteX5" fmla="*/ 355600 w 762000"/>
              <a:gd name="connsiteY5" fmla="*/ 52337 h 527762"/>
              <a:gd name="connsiteX6" fmla="*/ 389466 w 762000"/>
              <a:gd name="connsiteY6" fmla="*/ 1537 h 527762"/>
              <a:gd name="connsiteX7" fmla="*/ 440266 w 762000"/>
              <a:gd name="connsiteY7" fmla="*/ 18471 h 527762"/>
              <a:gd name="connsiteX8" fmla="*/ 508000 w 762000"/>
              <a:gd name="connsiteY8" fmla="*/ 52337 h 527762"/>
              <a:gd name="connsiteX9" fmla="*/ 541866 w 762000"/>
              <a:gd name="connsiteY9" fmla="*/ 103137 h 527762"/>
              <a:gd name="connsiteX10" fmla="*/ 575733 w 762000"/>
              <a:gd name="connsiteY10" fmla="*/ 204737 h 527762"/>
              <a:gd name="connsiteX11" fmla="*/ 626533 w 762000"/>
              <a:gd name="connsiteY11" fmla="*/ 441804 h 527762"/>
              <a:gd name="connsiteX12" fmla="*/ 677333 w 762000"/>
              <a:gd name="connsiteY12" fmla="*/ 475671 h 527762"/>
              <a:gd name="connsiteX13" fmla="*/ 762000 w 762000"/>
              <a:gd name="connsiteY13" fmla="*/ 526471 h 52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2000" h="527762">
                <a:moveTo>
                  <a:pt x="0" y="509537"/>
                </a:moveTo>
                <a:cubicBezTo>
                  <a:pt x="88300" y="499726"/>
                  <a:pt x="157441" y="524170"/>
                  <a:pt x="203200" y="441804"/>
                </a:cubicBezTo>
                <a:cubicBezTo>
                  <a:pt x="220537" y="410598"/>
                  <a:pt x="225777" y="374071"/>
                  <a:pt x="237066" y="340204"/>
                </a:cubicBezTo>
                <a:lnTo>
                  <a:pt x="254000" y="289404"/>
                </a:lnTo>
                <a:cubicBezTo>
                  <a:pt x="263414" y="204673"/>
                  <a:pt x="246469" y="144535"/>
                  <a:pt x="304800" y="86204"/>
                </a:cubicBezTo>
                <a:cubicBezTo>
                  <a:pt x="319191" y="71813"/>
                  <a:pt x="338667" y="63626"/>
                  <a:pt x="355600" y="52337"/>
                </a:cubicBezTo>
                <a:cubicBezTo>
                  <a:pt x="366889" y="35404"/>
                  <a:pt x="370570" y="9095"/>
                  <a:pt x="389466" y="1537"/>
                </a:cubicBezTo>
                <a:cubicBezTo>
                  <a:pt x="406039" y="-5092"/>
                  <a:pt x="423860" y="11440"/>
                  <a:pt x="440266" y="18471"/>
                </a:cubicBezTo>
                <a:cubicBezTo>
                  <a:pt x="463468" y="28415"/>
                  <a:pt x="485422" y="41048"/>
                  <a:pt x="508000" y="52337"/>
                </a:cubicBezTo>
                <a:cubicBezTo>
                  <a:pt x="519289" y="69270"/>
                  <a:pt x="533601" y="84540"/>
                  <a:pt x="541866" y="103137"/>
                </a:cubicBezTo>
                <a:cubicBezTo>
                  <a:pt x="556365" y="135759"/>
                  <a:pt x="575733" y="204737"/>
                  <a:pt x="575733" y="204737"/>
                </a:cubicBezTo>
                <a:cubicBezTo>
                  <a:pt x="577521" y="219041"/>
                  <a:pt x="593629" y="419868"/>
                  <a:pt x="626533" y="441804"/>
                </a:cubicBezTo>
                <a:lnTo>
                  <a:pt x="677333" y="475671"/>
                </a:lnTo>
                <a:cubicBezTo>
                  <a:pt x="720593" y="540560"/>
                  <a:pt x="690849" y="526471"/>
                  <a:pt x="762000" y="526471"/>
                </a:cubicBezTo>
              </a:path>
            </a:pathLst>
          </a:cu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547205"/>
              </p:ext>
            </p:extLst>
          </p:nvPr>
        </p:nvGraphicFramePr>
        <p:xfrm>
          <a:off x="251413" y="219076"/>
          <a:ext cx="6962776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10" name="Equation" r:id="rId34" imgW="4330700" imgH="431800" progId="Equation.DSMT4">
                  <p:embed/>
                </p:oleObj>
              </mc:Choice>
              <mc:Fallback>
                <p:oleObj name="Equation" r:id="rId34" imgW="4330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51413" y="219076"/>
                        <a:ext cx="6962776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03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364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044304"/>
              </p:ext>
            </p:extLst>
          </p:nvPr>
        </p:nvGraphicFramePr>
        <p:xfrm>
          <a:off x="126636" y="130176"/>
          <a:ext cx="8982804" cy="488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0" name="Equation" r:id="rId3" imgW="5422900" imgH="2946400" progId="Equation.DSMT4">
                  <p:embed/>
                </p:oleObj>
              </mc:Choice>
              <mc:Fallback>
                <p:oleObj name="Equation" r:id="rId3" imgW="5422900" imgH="294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636" y="130176"/>
                        <a:ext cx="8982804" cy="488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157321"/>
              </p:ext>
            </p:extLst>
          </p:nvPr>
        </p:nvGraphicFramePr>
        <p:xfrm>
          <a:off x="2097618" y="3123141"/>
          <a:ext cx="113665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1" name="Equation" r:id="rId5" imgW="889000" imgH="190500" progId="Equation.DSMT4">
                  <p:embed/>
                </p:oleObj>
              </mc:Choice>
              <mc:Fallback>
                <p:oleObj name="Equation" r:id="rId5" imgW="889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7618" y="3123141"/>
                        <a:ext cx="1136650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896534" y="2242607"/>
            <a:ext cx="0" cy="880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96534" y="3123141"/>
            <a:ext cx="13377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34803"/>
              </p:ext>
            </p:extLst>
          </p:nvPr>
        </p:nvGraphicFramePr>
        <p:xfrm>
          <a:off x="1502304" y="2242607"/>
          <a:ext cx="2968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2" name="Equation" r:id="rId7" imgW="228600" imgH="647700" progId="Equation.DSMT4">
                  <p:embed/>
                </p:oleObj>
              </mc:Choice>
              <mc:Fallback>
                <p:oleObj name="Equation" r:id="rId7" imgW="2286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2304" y="2242607"/>
                        <a:ext cx="296863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/>
        </p:nvSpPr>
        <p:spPr>
          <a:xfrm rot="10800000">
            <a:off x="2125134" y="2451627"/>
            <a:ext cx="762000" cy="632355"/>
          </a:xfrm>
          <a:custGeom>
            <a:avLst/>
            <a:gdLst>
              <a:gd name="connsiteX0" fmla="*/ 0 w 762000"/>
              <a:gd name="connsiteY0" fmla="*/ 509537 h 527762"/>
              <a:gd name="connsiteX1" fmla="*/ 203200 w 762000"/>
              <a:gd name="connsiteY1" fmla="*/ 441804 h 527762"/>
              <a:gd name="connsiteX2" fmla="*/ 237066 w 762000"/>
              <a:gd name="connsiteY2" fmla="*/ 340204 h 527762"/>
              <a:gd name="connsiteX3" fmla="*/ 254000 w 762000"/>
              <a:gd name="connsiteY3" fmla="*/ 289404 h 527762"/>
              <a:gd name="connsiteX4" fmla="*/ 304800 w 762000"/>
              <a:gd name="connsiteY4" fmla="*/ 86204 h 527762"/>
              <a:gd name="connsiteX5" fmla="*/ 355600 w 762000"/>
              <a:gd name="connsiteY5" fmla="*/ 52337 h 527762"/>
              <a:gd name="connsiteX6" fmla="*/ 389466 w 762000"/>
              <a:gd name="connsiteY6" fmla="*/ 1537 h 527762"/>
              <a:gd name="connsiteX7" fmla="*/ 440266 w 762000"/>
              <a:gd name="connsiteY7" fmla="*/ 18471 h 527762"/>
              <a:gd name="connsiteX8" fmla="*/ 508000 w 762000"/>
              <a:gd name="connsiteY8" fmla="*/ 52337 h 527762"/>
              <a:gd name="connsiteX9" fmla="*/ 541866 w 762000"/>
              <a:gd name="connsiteY9" fmla="*/ 103137 h 527762"/>
              <a:gd name="connsiteX10" fmla="*/ 575733 w 762000"/>
              <a:gd name="connsiteY10" fmla="*/ 204737 h 527762"/>
              <a:gd name="connsiteX11" fmla="*/ 626533 w 762000"/>
              <a:gd name="connsiteY11" fmla="*/ 441804 h 527762"/>
              <a:gd name="connsiteX12" fmla="*/ 677333 w 762000"/>
              <a:gd name="connsiteY12" fmla="*/ 475671 h 527762"/>
              <a:gd name="connsiteX13" fmla="*/ 762000 w 762000"/>
              <a:gd name="connsiteY13" fmla="*/ 526471 h 52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2000" h="527762">
                <a:moveTo>
                  <a:pt x="0" y="509537"/>
                </a:moveTo>
                <a:cubicBezTo>
                  <a:pt x="88300" y="499726"/>
                  <a:pt x="157441" y="524170"/>
                  <a:pt x="203200" y="441804"/>
                </a:cubicBezTo>
                <a:cubicBezTo>
                  <a:pt x="220537" y="410598"/>
                  <a:pt x="225777" y="374071"/>
                  <a:pt x="237066" y="340204"/>
                </a:cubicBezTo>
                <a:lnTo>
                  <a:pt x="254000" y="289404"/>
                </a:lnTo>
                <a:cubicBezTo>
                  <a:pt x="263414" y="204673"/>
                  <a:pt x="246469" y="144535"/>
                  <a:pt x="304800" y="86204"/>
                </a:cubicBezTo>
                <a:cubicBezTo>
                  <a:pt x="319191" y="71813"/>
                  <a:pt x="338667" y="63626"/>
                  <a:pt x="355600" y="52337"/>
                </a:cubicBezTo>
                <a:cubicBezTo>
                  <a:pt x="366889" y="35404"/>
                  <a:pt x="370570" y="9095"/>
                  <a:pt x="389466" y="1537"/>
                </a:cubicBezTo>
                <a:cubicBezTo>
                  <a:pt x="406039" y="-5092"/>
                  <a:pt x="423860" y="11440"/>
                  <a:pt x="440266" y="18471"/>
                </a:cubicBezTo>
                <a:cubicBezTo>
                  <a:pt x="463468" y="28415"/>
                  <a:pt x="485422" y="41048"/>
                  <a:pt x="508000" y="52337"/>
                </a:cubicBezTo>
                <a:cubicBezTo>
                  <a:pt x="519289" y="69270"/>
                  <a:pt x="533601" y="84540"/>
                  <a:pt x="541866" y="103137"/>
                </a:cubicBezTo>
                <a:cubicBezTo>
                  <a:pt x="556365" y="135759"/>
                  <a:pt x="575733" y="204737"/>
                  <a:pt x="575733" y="204737"/>
                </a:cubicBezTo>
                <a:cubicBezTo>
                  <a:pt x="577521" y="219041"/>
                  <a:pt x="593629" y="419868"/>
                  <a:pt x="626533" y="441804"/>
                </a:cubicBezTo>
                <a:lnTo>
                  <a:pt x="677333" y="475671"/>
                </a:lnTo>
                <a:cubicBezTo>
                  <a:pt x="720593" y="540560"/>
                  <a:pt x="690849" y="526471"/>
                  <a:pt x="762000" y="526471"/>
                </a:cubicBezTo>
              </a:path>
            </a:pathLst>
          </a:cu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944534" y="3130549"/>
            <a:ext cx="13377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934108"/>
              </p:ext>
            </p:extLst>
          </p:nvPr>
        </p:nvGraphicFramePr>
        <p:xfrm>
          <a:off x="5145618" y="3241144"/>
          <a:ext cx="113665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3" name="Equation" r:id="rId9" imgW="889000" imgH="190500" progId="Equation.DSMT4">
                  <p:embed/>
                </p:oleObj>
              </mc:Choice>
              <mc:Fallback>
                <p:oleObj name="Equation" r:id="rId9" imgW="889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5618" y="3241144"/>
                        <a:ext cx="1136650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944534" y="2250015"/>
            <a:ext cx="0" cy="880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911097"/>
              </p:ext>
            </p:extLst>
          </p:nvPr>
        </p:nvGraphicFramePr>
        <p:xfrm>
          <a:off x="4618038" y="2242607"/>
          <a:ext cx="2968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4" name="Equation" r:id="rId10" imgW="228600" imgH="647700" progId="Equation.DSMT4">
                  <p:embed/>
                </p:oleObj>
              </mc:Choice>
              <mc:Fallback>
                <p:oleObj name="Equation" r:id="rId10" imgW="2286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18038" y="2242607"/>
                        <a:ext cx="296863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>
          <a:xfrm rot="10800000">
            <a:off x="5120219" y="2451628"/>
            <a:ext cx="762000" cy="632355"/>
          </a:xfrm>
          <a:custGeom>
            <a:avLst/>
            <a:gdLst>
              <a:gd name="connsiteX0" fmla="*/ 0 w 762000"/>
              <a:gd name="connsiteY0" fmla="*/ 509537 h 527762"/>
              <a:gd name="connsiteX1" fmla="*/ 203200 w 762000"/>
              <a:gd name="connsiteY1" fmla="*/ 441804 h 527762"/>
              <a:gd name="connsiteX2" fmla="*/ 237066 w 762000"/>
              <a:gd name="connsiteY2" fmla="*/ 340204 h 527762"/>
              <a:gd name="connsiteX3" fmla="*/ 254000 w 762000"/>
              <a:gd name="connsiteY3" fmla="*/ 289404 h 527762"/>
              <a:gd name="connsiteX4" fmla="*/ 304800 w 762000"/>
              <a:gd name="connsiteY4" fmla="*/ 86204 h 527762"/>
              <a:gd name="connsiteX5" fmla="*/ 355600 w 762000"/>
              <a:gd name="connsiteY5" fmla="*/ 52337 h 527762"/>
              <a:gd name="connsiteX6" fmla="*/ 389466 w 762000"/>
              <a:gd name="connsiteY6" fmla="*/ 1537 h 527762"/>
              <a:gd name="connsiteX7" fmla="*/ 440266 w 762000"/>
              <a:gd name="connsiteY7" fmla="*/ 18471 h 527762"/>
              <a:gd name="connsiteX8" fmla="*/ 508000 w 762000"/>
              <a:gd name="connsiteY8" fmla="*/ 52337 h 527762"/>
              <a:gd name="connsiteX9" fmla="*/ 541866 w 762000"/>
              <a:gd name="connsiteY9" fmla="*/ 103137 h 527762"/>
              <a:gd name="connsiteX10" fmla="*/ 575733 w 762000"/>
              <a:gd name="connsiteY10" fmla="*/ 204737 h 527762"/>
              <a:gd name="connsiteX11" fmla="*/ 626533 w 762000"/>
              <a:gd name="connsiteY11" fmla="*/ 441804 h 527762"/>
              <a:gd name="connsiteX12" fmla="*/ 677333 w 762000"/>
              <a:gd name="connsiteY12" fmla="*/ 475671 h 527762"/>
              <a:gd name="connsiteX13" fmla="*/ 762000 w 762000"/>
              <a:gd name="connsiteY13" fmla="*/ 526471 h 52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2000" h="527762">
                <a:moveTo>
                  <a:pt x="0" y="509537"/>
                </a:moveTo>
                <a:cubicBezTo>
                  <a:pt x="88300" y="499726"/>
                  <a:pt x="157441" y="524170"/>
                  <a:pt x="203200" y="441804"/>
                </a:cubicBezTo>
                <a:cubicBezTo>
                  <a:pt x="220537" y="410598"/>
                  <a:pt x="225777" y="374071"/>
                  <a:pt x="237066" y="340204"/>
                </a:cubicBezTo>
                <a:lnTo>
                  <a:pt x="254000" y="289404"/>
                </a:lnTo>
                <a:cubicBezTo>
                  <a:pt x="263414" y="204673"/>
                  <a:pt x="246469" y="144535"/>
                  <a:pt x="304800" y="86204"/>
                </a:cubicBezTo>
                <a:cubicBezTo>
                  <a:pt x="319191" y="71813"/>
                  <a:pt x="338667" y="63626"/>
                  <a:pt x="355600" y="52337"/>
                </a:cubicBezTo>
                <a:cubicBezTo>
                  <a:pt x="366889" y="35404"/>
                  <a:pt x="370570" y="9095"/>
                  <a:pt x="389466" y="1537"/>
                </a:cubicBezTo>
                <a:cubicBezTo>
                  <a:pt x="406039" y="-5092"/>
                  <a:pt x="423860" y="11440"/>
                  <a:pt x="440266" y="18471"/>
                </a:cubicBezTo>
                <a:cubicBezTo>
                  <a:pt x="463468" y="28415"/>
                  <a:pt x="485422" y="41048"/>
                  <a:pt x="508000" y="52337"/>
                </a:cubicBezTo>
                <a:cubicBezTo>
                  <a:pt x="519289" y="69270"/>
                  <a:pt x="533601" y="84540"/>
                  <a:pt x="541866" y="103137"/>
                </a:cubicBezTo>
                <a:cubicBezTo>
                  <a:pt x="556365" y="135759"/>
                  <a:pt x="575733" y="204737"/>
                  <a:pt x="575733" y="204737"/>
                </a:cubicBezTo>
                <a:cubicBezTo>
                  <a:pt x="577521" y="219041"/>
                  <a:pt x="593629" y="419868"/>
                  <a:pt x="626533" y="441804"/>
                </a:cubicBezTo>
                <a:lnTo>
                  <a:pt x="677333" y="475671"/>
                </a:lnTo>
                <a:cubicBezTo>
                  <a:pt x="720593" y="540560"/>
                  <a:pt x="690849" y="526471"/>
                  <a:pt x="762000" y="526471"/>
                </a:cubicBezTo>
              </a:path>
            </a:pathLst>
          </a:cu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9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329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056184"/>
              </p:ext>
            </p:extLst>
          </p:nvPr>
        </p:nvGraphicFramePr>
        <p:xfrm>
          <a:off x="192616" y="149225"/>
          <a:ext cx="3997081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" name="Equation" r:id="rId3" imgW="2120900" imgH="165100" progId="Equation.DSMT4">
                  <p:embed/>
                </p:oleObj>
              </mc:Choice>
              <mc:Fallback>
                <p:oleObj name="Equation" r:id="rId3" imgW="2120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616" y="149225"/>
                        <a:ext cx="3997081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fermiDira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97" y="596901"/>
            <a:ext cx="6350000" cy="3416300"/>
          </a:xfrm>
          <a:prstGeom prst="rect">
            <a:avLst/>
          </a:prstGeom>
        </p:spPr>
      </p:pic>
      <p:pic>
        <p:nvPicPr>
          <p:cNvPr id="5" name="Picture 4" descr="bose_temp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3639066"/>
            <a:ext cx="3948333" cy="29612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92997"/>
              </p:ext>
            </p:extLst>
          </p:nvPr>
        </p:nvGraphicFramePr>
        <p:xfrm>
          <a:off x="693669" y="1655233"/>
          <a:ext cx="32102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Equation" r:id="rId7" imgW="177800" imgH="228600" progId="Equation.DSMT4">
                  <p:embed/>
                </p:oleObj>
              </mc:Choice>
              <mc:Fallback>
                <p:oleObj name="Equation" r:id="rId7" imgW="177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3669" y="1655233"/>
                        <a:ext cx="32102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782060"/>
              </p:ext>
            </p:extLst>
          </p:nvPr>
        </p:nvGraphicFramePr>
        <p:xfrm>
          <a:off x="684497" y="4817025"/>
          <a:ext cx="330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" name="Equation" r:id="rId9" imgW="165100" imgH="203200" progId="Equation.DSMT4">
                  <p:embed/>
                </p:oleObj>
              </mc:Choice>
              <mc:Fallback>
                <p:oleObj name="Equation" r:id="rId9" imgW="165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4497" y="4817025"/>
                        <a:ext cx="330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89400" y="3269734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μ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58533" y="6415650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μ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08133" y="4453467"/>
            <a:ext cx="287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temperatures</a:t>
            </a:r>
          </a:p>
          <a:p>
            <a:endParaRPr lang="en-US" dirty="0" smtClean="0"/>
          </a:p>
          <a:p>
            <a:r>
              <a:rPr lang="en-US" dirty="0" smtClean="0"/>
              <a:t>lower temperatures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82066" y="3639066"/>
            <a:ext cx="1566334" cy="374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464050" y="2963333"/>
            <a:ext cx="1413934" cy="1672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928533" y="4635500"/>
            <a:ext cx="1932517" cy="325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311650" y="3016250"/>
            <a:ext cx="1549401" cy="2162725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00918" y="5178975"/>
            <a:ext cx="2777066" cy="974175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58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n-spectru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1095189"/>
            <a:ext cx="6769100" cy="876001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365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938972"/>
              </p:ext>
            </p:extLst>
          </p:nvPr>
        </p:nvGraphicFramePr>
        <p:xfrm>
          <a:off x="198967" y="237067"/>
          <a:ext cx="870143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8" name="Equation" r:id="rId4" imgW="4648200" imgH="3175000" progId="Equation.DSMT4">
                  <p:embed/>
                </p:oleObj>
              </mc:Choice>
              <mc:Fallback>
                <p:oleObj name="Equation" r:id="rId4" imgW="4648200" imgH="317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967" y="237067"/>
                        <a:ext cx="8701430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50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330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938187"/>
              </p:ext>
            </p:extLst>
          </p:nvPr>
        </p:nvGraphicFramePr>
        <p:xfrm>
          <a:off x="227013" y="229658"/>
          <a:ext cx="6800320" cy="2084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3" imgW="3644900" imgH="1117600" progId="Equation.DSMT4">
                  <p:embed/>
                </p:oleObj>
              </mc:Choice>
              <mc:Fallback>
                <p:oleObj name="Equation" r:id="rId3" imgW="36449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013" y="229658"/>
                        <a:ext cx="6800320" cy="2084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88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331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027823"/>
              </p:ext>
            </p:extLst>
          </p:nvPr>
        </p:nvGraphicFramePr>
        <p:xfrm>
          <a:off x="194732" y="245004"/>
          <a:ext cx="8772025" cy="4428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Equation" r:id="rId3" imgW="5232400" imgH="2641600" progId="Equation.DSMT4">
                  <p:embed/>
                </p:oleObj>
              </mc:Choice>
              <mc:Fallback>
                <p:oleObj name="Equation" r:id="rId3" imgW="5232400" imgH="264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732" y="245004"/>
                        <a:ext cx="8772025" cy="4428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778000" y="6356350"/>
            <a:ext cx="1540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78000" y="5983817"/>
            <a:ext cx="1540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78000" y="5492750"/>
            <a:ext cx="1540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78000" y="5052484"/>
            <a:ext cx="1540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onut 8"/>
          <p:cNvSpPr/>
          <p:nvPr/>
        </p:nvSpPr>
        <p:spPr>
          <a:xfrm>
            <a:off x="2427817" y="6141508"/>
            <a:ext cx="207433" cy="214842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427817" y="5756804"/>
            <a:ext cx="207433" cy="214842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2427817" y="5277908"/>
            <a:ext cx="207433" cy="214842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796883"/>
              </p:ext>
            </p:extLst>
          </p:nvPr>
        </p:nvGraphicFramePr>
        <p:xfrm>
          <a:off x="2197100" y="4712372"/>
          <a:ext cx="774700" cy="34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Equation" r:id="rId5" imgW="520700" imgH="228600" progId="Equation.DSMT4">
                  <p:embed/>
                </p:oleObj>
              </mc:Choice>
              <mc:Fallback>
                <p:oleObj name="Equation" r:id="rId5" imgW="520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7100" y="4712372"/>
                        <a:ext cx="774700" cy="34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97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332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064387"/>
              </p:ext>
            </p:extLst>
          </p:nvPr>
        </p:nvGraphicFramePr>
        <p:xfrm>
          <a:off x="156634" y="273313"/>
          <a:ext cx="8739188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3" imgW="5537200" imgH="2260600" progId="Equation.DSMT4">
                  <p:embed/>
                </p:oleObj>
              </mc:Choice>
              <mc:Fallback>
                <p:oleObj name="Equation" r:id="rId3" imgW="5537200" imgH="226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634" y="273313"/>
                        <a:ext cx="8739188" cy="356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134533" y="1479551"/>
            <a:ext cx="1540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34533" y="1953684"/>
            <a:ext cx="1540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34533" y="2478617"/>
            <a:ext cx="1540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34533" y="3054350"/>
            <a:ext cx="1540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onut 8"/>
          <p:cNvSpPr/>
          <p:nvPr/>
        </p:nvSpPr>
        <p:spPr>
          <a:xfrm>
            <a:off x="1598083" y="1738842"/>
            <a:ext cx="207433" cy="214842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1598083" y="2263775"/>
            <a:ext cx="207433" cy="214842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1598083" y="2828925"/>
            <a:ext cx="207433" cy="214842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40667" y="324113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30400" y="2833688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34533" y="4459818"/>
            <a:ext cx="1540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59933" y="5001685"/>
            <a:ext cx="1540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34533" y="5594351"/>
            <a:ext cx="1540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9933" y="6159501"/>
            <a:ext cx="1540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onut 17"/>
          <p:cNvSpPr/>
          <p:nvPr/>
        </p:nvSpPr>
        <p:spPr>
          <a:xfrm>
            <a:off x="1598083" y="5944659"/>
            <a:ext cx="207433" cy="214842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1598083" y="5379509"/>
            <a:ext cx="207433" cy="214842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1598083" y="4742393"/>
            <a:ext cx="207433" cy="214842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98083" y="4239156"/>
            <a:ext cx="220133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3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333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368463"/>
              </p:ext>
            </p:extLst>
          </p:nvPr>
        </p:nvGraphicFramePr>
        <p:xfrm>
          <a:off x="201613" y="168804"/>
          <a:ext cx="8828087" cy="568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Equation" r:id="rId3" imgW="5321300" imgH="3429000" progId="Equation.DSMT4">
                  <p:embed/>
                </p:oleObj>
              </mc:Choice>
              <mc:Fallback>
                <p:oleObj name="Equation" r:id="rId3" imgW="5321300" imgH="342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13" y="168804"/>
                        <a:ext cx="8828087" cy="5689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86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B24-EB84-BE4C-B460-14A52CE9CAD7}" type="slidenum">
              <a:rPr lang="en-US" smtClean="0"/>
              <a:t>334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304139"/>
              </p:ext>
            </p:extLst>
          </p:nvPr>
        </p:nvGraphicFramePr>
        <p:xfrm>
          <a:off x="294217" y="143933"/>
          <a:ext cx="2641600" cy="3589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" name="Equation" r:id="rId3" imgW="1485900" imgH="2019300" progId="Equation.DSMT4">
                  <p:embed/>
                </p:oleObj>
              </mc:Choice>
              <mc:Fallback>
                <p:oleObj name="Equation" r:id="rId3" imgW="1485900" imgH="201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217" y="143933"/>
                        <a:ext cx="2641600" cy="3589867"/>
                      </a:xfrm>
                      <a:prstGeom prst="rect">
                        <a:avLst/>
                      </a:prstGeom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tatistical-distributions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-237066"/>
            <a:ext cx="6835719" cy="440266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201021"/>
              </p:ext>
            </p:extLst>
          </p:nvPr>
        </p:nvGraphicFramePr>
        <p:xfrm>
          <a:off x="158749" y="4165600"/>
          <a:ext cx="8878859" cy="25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" name="Equation" r:id="rId6" imgW="5435600" imgH="1536700" progId="Equation.DSMT4">
                  <p:embed/>
                </p:oleObj>
              </mc:Choice>
              <mc:Fallback>
                <p:oleObj name="Equation" r:id="rId6" imgW="5435600" imgH="153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749" y="4165600"/>
                        <a:ext cx="8878859" cy="2509925"/>
                      </a:xfrm>
                      <a:prstGeom prst="rect">
                        <a:avLst/>
                      </a:prstGeom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437065"/>
              </p:ext>
            </p:extLst>
          </p:nvPr>
        </p:nvGraphicFramePr>
        <p:xfrm>
          <a:off x="6329363" y="3402013"/>
          <a:ext cx="71596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" name="Equation" r:id="rId8" imgW="520700" imgH="241300" progId="Equation.DSMT4">
                  <p:embed/>
                </p:oleObj>
              </mc:Choice>
              <mc:Fallback>
                <p:oleObj name="Equation" r:id="rId8" imgW="520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29363" y="3402013"/>
                        <a:ext cx="715962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57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88</Words>
  <Application>Microsoft Macintosh PowerPoint</Application>
  <PresentationFormat>On-screen Show (4:3)</PresentationFormat>
  <Paragraphs>61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seidel</dc:creator>
  <cp:lastModifiedBy>sally seidel</cp:lastModifiedBy>
  <cp:revision>90</cp:revision>
  <dcterms:created xsi:type="dcterms:W3CDTF">2014-10-15T20:59:21Z</dcterms:created>
  <dcterms:modified xsi:type="dcterms:W3CDTF">2018-11-30T21:54:59Z</dcterms:modified>
</cp:coreProperties>
</file>